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1"/>
  </p:sldMasterIdLst>
  <p:notesMasterIdLst>
    <p:notesMasterId r:id="rId14"/>
  </p:notesMasterIdLst>
  <p:handoutMasterIdLst>
    <p:handoutMasterId r:id="rId15"/>
  </p:handoutMasterIdLst>
  <p:sldIdLst>
    <p:sldId id="447" r:id="rId2"/>
    <p:sldId id="448" r:id="rId3"/>
    <p:sldId id="449" r:id="rId4"/>
    <p:sldId id="451" r:id="rId5"/>
    <p:sldId id="452" r:id="rId6"/>
    <p:sldId id="454" r:id="rId7"/>
    <p:sldId id="455" r:id="rId8"/>
    <p:sldId id="456" r:id="rId9"/>
    <p:sldId id="457" r:id="rId10"/>
    <p:sldId id="458" r:id="rId11"/>
    <p:sldId id="459" r:id="rId12"/>
    <p:sldId id="460" r:id="rId13"/>
  </p:sldIdLst>
  <p:sldSz cx="9144000" cy="5143500" type="screen16x9"/>
  <p:notesSz cx="7099300" cy="1022985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BB958E-9C9F-41F7-B2A0-674A23B9A672}">
          <p14:sldIdLst>
            <p14:sldId id="447"/>
            <p14:sldId id="448"/>
            <p14:sldId id="449"/>
            <p14:sldId id="451"/>
            <p14:sldId id="452"/>
            <p14:sldId id="454"/>
            <p14:sldId id="455"/>
            <p14:sldId id="456"/>
            <p14:sldId id="457"/>
            <p14:sldId id="458"/>
            <p14:sldId id="459"/>
            <p14:sldId id="46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welina Jurkiewicz-Vesterskov" initials="EJ" lastIdx="1" clrIdx="0">
    <p:extLst>
      <p:ext uri="{19B8F6BF-5375-455C-9EA6-DF929625EA0E}">
        <p15:presenceInfo xmlns:p15="http://schemas.microsoft.com/office/powerpoint/2012/main" userId="S::EWJU@COWI.Com::74e28d07-6fb1-4285-87b6-39ab223b3b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4F2"/>
    <a:srgbClr val="E7E7E7"/>
    <a:srgbClr val="D2EAF7"/>
    <a:srgbClr val="80776F"/>
    <a:srgbClr val="605953"/>
    <a:srgbClr val="5C6673"/>
    <a:srgbClr val="E3DFDD"/>
    <a:srgbClr val="D3CEC9"/>
    <a:srgbClr val="F1EFEE"/>
    <a:srgbClr val="F04E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86461" autoAdjust="0"/>
  </p:normalViewPr>
  <p:slideViewPr>
    <p:cSldViewPr snapToGrid="0">
      <p:cViewPr varScale="1">
        <p:scale>
          <a:sx n="146" d="100"/>
          <a:sy n="146" d="100"/>
        </p:scale>
        <p:origin x="120" y="11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222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1463" y="31635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1200"/>
            </a:lvl1pPr>
          </a:lstStyle>
          <a:p>
            <a:r>
              <a:rPr lang="da-DK" sz="800">
                <a:solidFill>
                  <a:schemeClr val="tx2"/>
                </a:solidFill>
                <a:latin typeface="Arial" panose="020B0604020202020204" pitchFamily="34" charset="0"/>
              </a:rPr>
              <a:t>Vejforum 2024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1463" y="141753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r">
              <a:defRPr sz="1200"/>
            </a:lvl1pPr>
          </a:lstStyle>
          <a:p>
            <a:pPr algn="l"/>
            <a:r>
              <a:rPr lang="en-GB" sz="800">
                <a:solidFill>
                  <a:schemeClr val="tx2"/>
                </a:solidFill>
                <a:latin typeface="Arial" panose="020B0604020202020204" pitchFamily="34" charset="0"/>
              </a:rPr>
              <a:t>5. december 2024</a:t>
            </a:r>
            <a:endParaRPr lang="da-DK" sz="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41463" y="251870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1200"/>
            </a:lvl1pPr>
          </a:lstStyle>
          <a:p>
            <a:r>
              <a:rPr lang="da-DK" sz="800">
                <a:solidFill>
                  <a:schemeClr val="tx2"/>
                </a:solidFill>
                <a:latin typeface="Arial" panose="020B0604020202020204" pitchFamily="34" charset="0"/>
              </a:rPr>
              <a:t>AI-assisteret skadesregistrering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" y="12590"/>
            <a:ext cx="378392" cy="378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fld id="{38C07F4F-3FB7-4E18-A242-F938D64804F6}" type="slidenum">
              <a:rPr lang="da-DK" sz="1400" smtClean="0">
                <a:solidFill>
                  <a:schemeClr val="tx2"/>
                </a:solidFill>
                <a:latin typeface="Arial" panose="020B0604020202020204" pitchFamily="34" charset="0"/>
              </a:rPr>
              <a:pPr/>
              <a:t>‹#›</a:t>
            </a:fld>
            <a:endParaRPr lang="da-DK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800" y="9882049"/>
            <a:ext cx="655200" cy="19742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38220" y="12588"/>
            <a:ext cx="0" cy="3788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43263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" y="12589"/>
            <a:ext cx="382365" cy="378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3E68CD2C-F294-434C-8F31-88265617A31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1463" y="31635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da-DK"/>
              <a:t>Vejforum 2024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38220" y="141753"/>
            <a:ext cx="3076575" cy="110118"/>
          </a:xfrm>
          <a:prstGeom prst="rect">
            <a:avLst/>
          </a:prstGeom>
        </p:spPr>
        <p:txBody>
          <a:bodyPr vert="horz" lIns="108000" tIns="0" rIns="0" bIns="0" rtlCol="0"/>
          <a:lstStyle>
            <a:lvl1pPr algn="l">
              <a:defRPr sz="800">
                <a:solidFill>
                  <a:schemeClr val="tx2"/>
                </a:solidFill>
                <a:latin typeface="Inter" panose="02000503000000020004" pitchFamily="2" charset="0"/>
              </a:defRPr>
            </a:lvl1pPr>
          </a:lstStyle>
          <a:p>
            <a:r>
              <a:rPr lang="da-DK">
                <a:latin typeface="Arial" panose="020B0604020202020204" pitchFamily="34" charset="0"/>
              </a:rPr>
              <a:t>5. december 2024</a:t>
            </a:r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19900" cy="3836987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5274" y="4859338"/>
            <a:ext cx="6768751" cy="4603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41463" y="251871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800">
                <a:solidFill>
                  <a:schemeClr val="tx2"/>
                </a:solidFill>
                <a:latin typeface="Inter" panose="02000503000000020004" pitchFamily="2" charset="0"/>
              </a:defRPr>
            </a:lvl1pPr>
          </a:lstStyle>
          <a:p>
            <a:r>
              <a:rPr lang="da-DK">
                <a:latin typeface="Arial" panose="020B0604020202020204" pitchFamily="34" charset="0"/>
              </a:rPr>
              <a:t>AI-assisteret skadesregistrering</a:t>
            </a:r>
            <a:endParaRPr lang="da-DK" dirty="0">
              <a:latin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8220" y="12588"/>
            <a:ext cx="0" cy="3788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00" y="9882049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399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059834-DD43-4857-BE03-05CF09C61744}" type="datetime4">
              <a:rPr lang="da-DK" smtClean="0">
                <a:latin typeface="Arial" panose="020B0604020202020204" pitchFamily="34" charset="0"/>
              </a:rPr>
              <a:t>24-11-20</a:t>
            </a:fld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 dirty="0">
                <a:latin typeface="Arial" panose="020B0604020202020204" pitchFamily="34" charset="0"/>
              </a:rPr>
              <a:t>COWI Powerpoint </a:t>
            </a:r>
            <a:r>
              <a:rPr lang="da-DK" dirty="0" err="1">
                <a:latin typeface="Arial" panose="020B0604020202020204" pitchFamily="34" charset="0"/>
              </a:rPr>
              <a:t>presentation</a:t>
            </a:r>
            <a:endParaRPr lang="da-DK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1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divider_1 line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70B702-8537-754A-C50C-E11AA5132F0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45BD6D-C64E-429A-BFE6-D224DD5D58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860" y="3100388"/>
            <a:ext cx="2644775" cy="215444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>
                <a:solidFill>
                  <a:schemeClr val="bg1"/>
                </a:solidFill>
              </a:defRPr>
            </a:lvl2pPr>
            <a:lvl3pPr marL="719138" indent="0">
              <a:buNone/>
              <a:defRPr>
                <a:solidFill>
                  <a:schemeClr val="bg1"/>
                </a:solidFill>
              </a:defRPr>
            </a:lvl3pPr>
            <a:lvl4pPr marL="1079500" indent="0">
              <a:buNone/>
              <a:defRPr>
                <a:solidFill>
                  <a:schemeClr val="bg1"/>
                </a:solidFill>
              </a:defRPr>
            </a:lvl4pPr>
            <a:lvl5pPr marL="143986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Add name, title</a:t>
            </a:r>
            <a:endParaRPr lang="da-DK" noProof="0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300483C5-8DA4-4B09-B011-702B3D31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80DDF66-88E6-4EF2-8A9B-51F1DB86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CD952BEB-A6C5-4952-8AE0-37BC581C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BF110A-2993-F094-C45F-23D0D0FA2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9" y="847725"/>
            <a:ext cx="6144723" cy="626257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GB" sz="44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600"/>
              </a:lnSpc>
            </a:pPr>
            <a:r>
              <a:rPr lang="da-DK" sz="4400" b="1" noProof="0">
                <a:solidFill>
                  <a:schemeClr val="bg1"/>
                </a:solidFill>
                <a:ea typeface="Inter" panose="02000503000000020004" pitchFamily="2" charset="0"/>
              </a:rPr>
              <a:t>Cover/divider</a:t>
            </a:r>
            <a:endParaRPr lang="da-DK" sz="4400" b="1" noProof="0" dirty="0">
              <a:solidFill>
                <a:schemeClr val="bg1"/>
              </a:solidFill>
              <a:ea typeface="Inter" panose="02000503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486127-1494-021A-90D6-3F7DF6F6C075}"/>
              </a:ext>
            </a:extLst>
          </p:cNvPr>
          <p:cNvSpPr/>
          <p:nvPr userDrawn="1"/>
        </p:nvSpPr>
        <p:spPr>
          <a:xfrm>
            <a:off x="399941" y="473911"/>
            <a:ext cx="1715132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B975C-38DB-19FA-6AF5-B90679616B18}"/>
              </a:ext>
            </a:extLst>
          </p:cNvPr>
          <p:cNvSpPr/>
          <p:nvPr userDrawn="1"/>
        </p:nvSpPr>
        <p:spPr>
          <a:xfrm>
            <a:off x="399941" y="1626353"/>
            <a:ext cx="1715132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divider_2 lines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D918C0-DF0A-2D69-2198-679028E6020B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45BD6D-C64E-429A-BFE6-D224DD5D58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860" y="3100388"/>
            <a:ext cx="2644775" cy="215444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>
                <a:solidFill>
                  <a:schemeClr val="bg1"/>
                </a:solidFill>
              </a:defRPr>
            </a:lvl2pPr>
            <a:lvl3pPr marL="719138" indent="0">
              <a:buNone/>
              <a:defRPr>
                <a:solidFill>
                  <a:schemeClr val="bg1"/>
                </a:solidFill>
              </a:defRPr>
            </a:lvl3pPr>
            <a:lvl4pPr marL="1079500" indent="0">
              <a:buNone/>
              <a:defRPr>
                <a:solidFill>
                  <a:schemeClr val="bg1"/>
                </a:solidFill>
              </a:defRPr>
            </a:lvl4pPr>
            <a:lvl5pPr marL="143986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Add name, title</a:t>
            </a:r>
            <a:endParaRPr lang="da-DK" noProof="0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300483C5-8DA4-4B09-B011-702B3D31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80DDF66-88E6-4EF2-8A9B-51F1DB86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CD952BEB-A6C5-4952-8AE0-37BC581C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AF67AA-DEBE-C263-3C18-2D6F8FECD8D1}"/>
              </a:ext>
            </a:extLst>
          </p:cNvPr>
          <p:cNvGrpSpPr/>
          <p:nvPr userDrawn="1"/>
        </p:nvGrpSpPr>
        <p:grpSpPr>
          <a:xfrm>
            <a:off x="399942" y="473911"/>
            <a:ext cx="1715132" cy="1883775"/>
            <a:chOff x="399941" y="473911"/>
            <a:chExt cx="2338388" cy="188377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FFB8AD-9555-B3C3-053C-1C3115D927C6}"/>
                </a:ext>
              </a:extLst>
            </p:cNvPr>
            <p:cNvSpPr/>
            <p:nvPr userDrawn="1"/>
          </p:nvSpPr>
          <p:spPr>
            <a:xfrm>
              <a:off x="399941" y="473911"/>
              <a:ext cx="2338388" cy="1381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EC1056C-DB7B-D908-58E5-D2C15A031A1B}"/>
                </a:ext>
              </a:extLst>
            </p:cNvPr>
            <p:cNvSpPr/>
            <p:nvPr userDrawn="1"/>
          </p:nvSpPr>
          <p:spPr>
            <a:xfrm>
              <a:off x="399941" y="2219573"/>
              <a:ext cx="2338388" cy="1381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8EA2564-08A1-CC3F-7D0F-A875759A6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1" y="847725"/>
            <a:ext cx="5999386" cy="626257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GB" sz="44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sz="4400" b="1" noProof="0">
                <a:solidFill>
                  <a:schemeClr val="bg1"/>
                </a:solidFill>
                <a:ea typeface="Inter" panose="02000503000000020004" pitchFamily="2" charset="0"/>
              </a:rPr>
              <a:t>Cover/divider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793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B4F2E3-DA11-2288-CD68-BCFDB15BD4F8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08C034-CECD-4878-BEEC-38B2F1FBE1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37150" y="0"/>
            <a:ext cx="4006850" cy="4479925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3563AA4-D394-4159-8764-9641CA1CA5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8389" y="1279492"/>
            <a:ext cx="4342680" cy="2987708"/>
          </a:xfrm>
        </p:spPr>
        <p:txBody>
          <a:bodyPr>
            <a:normAutofit/>
          </a:bodyPr>
          <a:lstStyle>
            <a:lvl1pPr marL="180000" indent="-1800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2A62E-4436-09CA-66DE-6BBA1E6DC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48" y="476250"/>
            <a:ext cx="4337078" cy="472368"/>
          </a:xfrm>
        </p:spPr>
        <p:txBody>
          <a:bodyPr wrap="square">
            <a:spAutoFit/>
          </a:bodyPr>
          <a:lstStyle>
            <a:lvl1pPr>
              <a:tabLst>
                <a:tab pos="1704975" algn="l"/>
              </a:tabLst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Agenda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394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2205470-E6F8-8DA1-455D-E54811A03A7C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259FB8E-4E44-4B38-C736-90558846368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37150" y="-1"/>
            <a:ext cx="4006850" cy="4479926"/>
          </a:xfr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15565011-1AAA-DEBA-5CB7-4F14EBBC3519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5702300" y="474185"/>
            <a:ext cx="1441449" cy="94531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0DBB4FA6-3154-7B73-F5D0-150A5138553C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5702300" y="2244687"/>
            <a:ext cx="1445259" cy="94531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08C034-CECD-4878-BEEC-38B2F1FBE1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09285" y="660288"/>
            <a:ext cx="1431290" cy="149080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F898A39-7A9E-457F-B2C3-CE9BB2061E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2301" y="2462371"/>
            <a:ext cx="3022600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Name Surname</a:t>
            </a:r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B17FC29-23CD-4019-9A43-D7FC7E14C2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02301" y="2791936"/>
            <a:ext cx="3022600" cy="146181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205EFC-219A-475E-AE1C-FA4802DD46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5051" y="1298445"/>
            <a:ext cx="947416" cy="244354"/>
          </a:xfrm>
        </p:spPr>
        <p:txBody>
          <a:bodyPr>
            <a:norm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00:00 – 00:00</a:t>
            </a:r>
            <a:endParaRPr lang="da-DK" noProof="0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9F20063-8FB4-4D79-BC40-72575E09C0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5051" y="1637997"/>
            <a:ext cx="947416" cy="244354"/>
          </a:xfrm>
        </p:spPr>
        <p:txBody>
          <a:bodyPr>
            <a:norm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00:00 – 00:00</a:t>
            </a:r>
            <a:endParaRPr lang="da-DK" noProof="0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46194FC-D4ED-468D-B1AA-0D193BA912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5051" y="1974494"/>
            <a:ext cx="947416" cy="244354"/>
          </a:xfrm>
        </p:spPr>
        <p:txBody>
          <a:bodyPr>
            <a:norm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00:00 – 00:00</a:t>
            </a:r>
            <a:endParaRPr lang="da-DK" noProof="0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25894BD-6C7D-4E02-A16D-D0596844EFB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5051" y="2316777"/>
            <a:ext cx="947416" cy="244354"/>
          </a:xfrm>
        </p:spPr>
        <p:txBody>
          <a:bodyPr>
            <a:norm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00:00 – 00:00</a:t>
            </a:r>
            <a:endParaRPr lang="da-DK" noProof="0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51F7B79-0A61-4BA2-AB7E-373FAE259C2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5051" y="2650542"/>
            <a:ext cx="947416" cy="244354"/>
          </a:xfrm>
        </p:spPr>
        <p:txBody>
          <a:bodyPr>
            <a:norm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00:00 – 00:00</a:t>
            </a:r>
            <a:endParaRPr lang="da-DK" noProof="0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EA68D354-A6EE-4B49-B47E-47E4F3B7325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95051" y="2990094"/>
            <a:ext cx="947416" cy="244354"/>
          </a:xfrm>
        </p:spPr>
        <p:txBody>
          <a:bodyPr>
            <a:norm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00:00 – 00:00</a:t>
            </a:r>
            <a:endParaRPr lang="da-DK" noProof="0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EA11D102-84B4-4146-9A1B-BD0B65D8C1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5051" y="3326589"/>
            <a:ext cx="947416" cy="244354"/>
          </a:xfrm>
        </p:spPr>
        <p:txBody>
          <a:bodyPr>
            <a:norm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00:00 – 00:00</a:t>
            </a:r>
            <a:endParaRPr lang="da-DK" noProof="0" dirty="0"/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91E61B73-8A47-4E1C-A558-0D0D7D5E72B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99387" y="3665711"/>
            <a:ext cx="947416" cy="244354"/>
          </a:xfrm>
        </p:spPr>
        <p:txBody>
          <a:bodyPr>
            <a:norm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00:00 – 00:00</a:t>
            </a:r>
            <a:endParaRPr lang="da-DK" noProof="0" dirty="0"/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D6B75C40-9AAB-4088-9BAD-B104689639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8108" y="1299974"/>
            <a:ext cx="3419332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EAC2FA62-59AF-4D53-A789-C2827DC6ED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8828" y="1637997"/>
            <a:ext cx="3419332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8DFDDB78-6618-468D-8C7B-4E5AF93D52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828" y="1976022"/>
            <a:ext cx="3419332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6660354D-53C3-48E0-A98A-CA5C01C2360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428828" y="2314046"/>
            <a:ext cx="3419332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6B83CDDB-5F28-4066-9263-B6D3F9B05AB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428108" y="2652069"/>
            <a:ext cx="3419332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65B4C39D-36E6-48AE-855F-B0FD38AEBBE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428108" y="2990094"/>
            <a:ext cx="3419332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A2038093-1BF4-4F55-84BF-F7E21EC60B9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426659" y="3328116"/>
            <a:ext cx="3419332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253F281B-4AC4-4E11-A514-5A482E327A0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428828" y="3665711"/>
            <a:ext cx="3419332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37FAC4-C3ED-4710-4DCA-BFA115508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092" y="478631"/>
            <a:ext cx="4337078" cy="472368"/>
          </a:xfrm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Agenda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0446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012B7F-0C83-FC82-A90B-971261DE7DE7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CA58C94-79C0-4FD1-934F-707B372228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8509" y="265194"/>
            <a:ext cx="8292380" cy="209645"/>
          </a:xfrm>
        </p:spPr>
        <p:txBody>
          <a:bodyPr lIns="1800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1000" b="0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719138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079500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1439863" indent="0">
              <a:buFontTx/>
              <a:buNone/>
              <a:defRPr lang="en-GB" sz="12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1A2C4B-49CA-4CDC-9736-D938FF98E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9" y="478393"/>
            <a:ext cx="8291660" cy="908385"/>
          </a:xfrm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Click to edit Master </a:t>
            </a:r>
            <a:br>
              <a:rPr lang="da-DK" noProof="0"/>
            </a:br>
            <a:r>
              <a:rPr lang="da-DK" noProof="0"/>
              <a:t>title style</a:t>
            </a:r>
            <a:endParaRPr lang="da-DK" noProof="0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4242402-240C-999F-68E9-5130FF06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D519859-57B7-143D-962A-DF43553C3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9614FF9-4647-AF07-7DDC-419EC6F1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ADEA039A-2F49-B89E-2511-63882101E1D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95288" y="1496107"/>
            <a:ext cx="8291659" cy="2709094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6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82891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012B7F-0C83-FC82-A90B-971261DE7DE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CA58C94-79C0-4FD1-934F-707B372228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8509" y="265194"/>
            <a:ext cx="8292380" cy="209645"/>
          </a:xfrm>
        </p:spPr>
        <p:txBody>
          <a:bodyPr lIns="1800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1000" b="0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719138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079500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1439863" indent="0">
              <a:buFontTx/>
              <a:buNone/>
              <a:defRPr lang="en-GB" sz="12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1A2C4B-49CA-4CDC-9736-D938FF98E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9" y="478393"/>
            <a:ext cx="8291660" cy="908385"/>
          </a:xfrm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Click to edit Master </a:t>
            </a:r>
            <a:br>
              <a:rPr lang="da-DK" noProof="0"/>
            </a:br>
            <a:r>
              <a:rPr lang="da-DK" noProof="0"/>
              <a:t>title style</a:t>
            </a:r>
            <a:endParaRPr lang="da-DK" noProof="0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4242402-240C-999F-68E9-5130FF06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D519859-57B7-143D-962A-DF43553C3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9614FF9-4647-AF07-7DDC-419EC6F1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ADEA039A-2F49-B89E-2511-63882101E1D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95288" y="1496107"/>
            <a:ext cx="8291659" cy="2709094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6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2" name="Graphic 8">
            <a:extLst>
              <a:ext uri="{FF2B5EF4-FFF2-40B4-BE49-F238E27FC236}">
                <a16:creationId xmlns:a16="http://schemas.microsoft.com/office/drawing/2014/main" id="{F1881025-387A-E427-FFE8-4908605FEAA2}"/>
              </a:ext>
            </a:extLst>
          </p:cNvPr>
          <p:cNvSpPr/>
          <p:nvPr userDrawn="1"/>
        </p:nvSpPr>
        <p:spPr>
          <a:xfrm>
            <a:off x="8065219" y="4696354"/>
            <a:ext cx="657200" cy="196080"/>
          </a:xfrm>
          <a:custGeom>
            <a:avLst/>
            <a:gdLst>
              <a:gd name="connsiteX0" fmla="*/ 123349 w 944975"/>
              <a:gd name="connsiteY0" fmla="*/ 6477 h 281940"/>
              <a:gd name="connsiteX1" fmla="*/ 168402 w 944975"/>
              <a:gd name="connsiteY1" fmla="*/ 19241 h 281940"/>
              <a:gd name="connsiteX2" fmla="*/ 196882 w 944975"/>
              <a:gd name="connsiteY2" fmla="*/ 9525 h 281940"/>
              <a:gd name="connsiteX3" fmla="*/ 196882 w 944975"/>
              <a:gd name="connsiteY3" fmla="*/ 0 h 281940"/>
              <a:gd name="connsiteX4" fmla="*/ 211169 w 944975"/>
              <a:gd name="connsiteY4" fmla="*/ 0 h 281940"/>
              <a:gd name="connsiteX5" fmla="*/ 211169 w 944975"/>
              <a:gd name="connsiteY5" fmla="*/ 116872 h 281940"/>
              <a:gd name="connsiteX6" fmla="*/ 198406 w 944975"/>
              <a:gd name="connsiteY6" fmla="*/ 116872 h 281940"/>
              <a:gd name="connsiteX7" fmla="*/ 123349 w 944975"/>
              <a:gd name="connsiteY7" fmla="*/ 21527 h 281940"/>
              <a:gd name="connsiteX8" fmla="*/ 52673 w 944975"/>
              <a:gd name="connsiteY8" fmla="*/ 144494 h 281940"/>
              <a:gd name="connsiteX9" fmla="*/ 123349 w 944975"/>
              <a:gd name="connsiteY9" fmla="*/ 266891 h 281940"/>
              <a:gd name="connsiteX10" fmla="*/ 224314 w 944975"/>
              <a:gd name="connsiteY10" fmla="*/ 144494 h 281940"/>
              <a:gd name="connsiteX11" fmla="*/ 228124 w 944975"/>
              <a:gd name="connsiteY11" fmla="*/ 116681 h 281940"/>
              <a:gd name="connsiteX12" fmla="*/ 349472 w 944975"/>
              <a:gd name="connsiteY12" fmla="*/ 6477 h 281940"/>
              <a:gd name="connsiteX13" fmla="*/ 474631 w 944975"/>
              <a:gd name="connsiteY13" fmla="*/ 144399 h 281940"/>
              <a:gd name="connsiteX14" fmla="*/ 349472 w 944975"/>
              <a:gd name="connsiteY14" fmla="*/ 281940 h 281940"/>
              <a:gd name="connsiteX15" fmla="*/ 232315 w 944975"/>
              <a:gd name="connsiteY15" fmla="*/ 192691 h 281940"/>
              <a:gd name="connsiteX16" fmla="*/ 231934 w 944975"/>
              <a:gd name="connsiteY16" fmla="*/ 190310 h 281940"/>
              <a:gd name="connsiteX17" fmla="*/ 231267 w 944975"/>
              <a:gd name="connsiteY17" fmla="*/ 194119 h 281940"/>
              <a:gd name="connsiteX18" fmla="*/ 123444 w 944975"/>
              <a:gd name="connsiteY18" fmla="*/ 281940 h 281940"/>
              <a:gd name="connsiteX19" fmla="*/ 0 w 944975"/>
              <a:gd name="connsiteY19" fmla="*/ 144399 h 281940"/>
              <a:gd name="connsiteX20" fmla="*/ 123349 w 944975"/>
              <a:gd name="connsiteY20" fmla="*/ 6477 h 281940"/>
              <a:gd name="connsiteX21" fmla="*/ 278797 w 944975"/>
              <a:gd name="connsiteY21" fmla="*/ 144399 h 281940"/>
              <a:gd name="connsiteX22" fmla="*/ 349472 w 944975"/>
              <a:gd name="connsiteY22" fmla="*/ 267176 h 281940"/>
              <a:gd name="connsiteX23" fmla="*/ 419957 w 944975"/>
              <a:gd name="connsiteY23" fmla="*/ 144399 h 281940"/>
              <a:gd name="connsiteX24" fmla="*/ 349472 w 944975"/>
              <a:gd name="connsiteY24" fmla="*/ 21431 h 281940"/>
              <a:gd name="connsiteX25" fmla="*/ 278797 w 944975"/>
              <a:gd name="connsiteY25" fmla="*/ 144399 h 281940"/>
              <a:gd name="connsiteX26" fmla="*/ 532638 w 944975"/>
              <a:gd name="connsiteY26" fmla="*/ 36290 h 281940"/>
              <a:gd name="connsiteX27" fmla="*/ 542354 w 944975"/>
              <a:gd name="connsiteY27" fmla="*/ 23717 h 281940"/>
              <a:gd name="connsiteX28" fmla="*/ 562547 w 944975"/>
              <a:gd name="connsiteY28" fmla="*/ 23717 h 281940"/>
              <a:gd name="connsiteX29" fmla="*/ 562547 w 944975"/>
              <a:gd name="connsiteY29" fmla="*/ 9525 h 281940"/>
              <a:gd name="connsiteX30" fmla="*/ 431673 w 944975"/>
              <a:gd name="connsiteY30" fmla="*/ 9525 h 281940"/>
              <a:gd name="connsiteX31" fmla="*/ 431673 w 944975"/>
              <a:gd name="connsiteY31" fmla="*/ 23622 h 281940"/>
              <a:gd name="connsiteX32" fmla="*/ 461582 w 944975"/>
              <a:gd name="connsiteY32" fmla="*/ 23813 h 281940"/>
              <a:gd name="connsiteX33" fmla="*/ 479108 w 944975"/>
              <a:gd name="connsiteY33" fmla="*/ 36290 h 281940"/>
              <a:gd name="connsiteX34" fmla="*/ 558070 w 944975"/>
              <a:gd name="connsiteY34" fmla="*/ 279178 h 281940"/>
              <a:gd name="connsiteX35" fmla="*/ 587788 w 944975"/>
              <a:gd name="connsiteY35" fmla="*/ 279178 h 281940"/>
              <a:gd name="connsiteX36" fmla="*/ 641699 w 944975"/>
              <a:gd name="connsiteY36" fmla="*/ 110776 h 281940"/>
              <a:gd name="connsiteX37" fmla="*/ 693611 w 944975"/>
              <a:gd name="connsiteY37" fmla="*/ 279178 h 281940"/>
              <a:gd name="connsiteX38" fmla="*/ 727710 w 944975"/>
              <a:gd name="connsiteY38" fmla="*/ 279178 h 281940"/>
              <a:gd name="connsiteX39" fmla="*/ 800195 w 944975"/>
              <a:gd name="connsiteY39" fmla="*/ 42101 h 281940"/>
              <a:gd name="connsiteX40" fmla="*/ 823627 w 944975"/>
              <a:gd name="connsiteY40" fmla="*/ 23908 h 281940"/>
              <a:gd name="connsiteX41" fmla="*/ 835914 w 944975"/>
              <a:gd name="connsiteY41" fmla="*/ 38005 h 281940"/>
              <a:gd name="connsiteX42" fmla="*/ 835914 w 944975"/>
              <a:gd name="connsiteY42" fmla="*/ 250984 h 281940"/>
              <a:gd name="connsiteX43" fmla="*/ 823627 w 944975"/>
              <a:gd name="connsiteY43" fmla="*/ 265081 h 281940"/>
              <a:gd name="connsiteX44" fmla="*/ 779621 w 944975"/>
              <a:gd name="connsiteY44" fmla="*/ 265081 h 281940"/>
              <a:gd name="connsiteX45" fmla="*/ 779621 w 944975"/>
              <a:gd name="connsiteY45" fmla="*/ 279178 h 281940"/>
              <a:gd name="connsiteX46" fmla="*/ 944975 w 944975"/>
              <a:gd name="connsiteY46" fmla="*/ 279178 h 281940"/>
              <a:gd name="connsiteX47" fmla="*/ 944975 w 944975"/>
              <a:gd name="connsiteY47" fmla="*/ 265081 h 281940"/>
              <a:gd name="connsiteX48" fmla="*/ 900970 w 944975"/>
              <a:gd name="connsiteY48" fmla="*/ 265081 h 281940"/>
              <a:gd name="connsiteX49" fmla="*/ 888683 w 944975"/>
              <a:gd name="connsiteY49" fmla="*/ 250984 h 281940"/>
              <a:gd name="connsiteX50" fmla="*/ 888683 w 944975"/>
              <a:gd name="connsiteY50" fmla="*/ 37910 h 281940"/>
              <a:gd name="connsiteX51" fmla="*/ 900970 w 944975"/>
              <a:gd name="connsiteY51" fmla="*/ 23622 h 281940"/>
              <a:gd name="connsiteX52" fmla="*/ 944975 w 944975"/>
              <a:gd name="connsiteY52" fmla="*/ 23622 h 281940"/>
              <a:gd name="connsiteX53" fmla="*/ 944975 w 944975"/>
              <a:gd name="connsiteY53" fmla="*/ 9525 h 281940"/>
              <a:gd name="connsiteX54" fmla="*/ 733615 w 944975"/>
              <a:gd name="connsiteY54" fmla="*/ 9525 h 281940"/>
              <a:gd name="connsiteX55" fmla="*/ 733615 w 944975"/>
              <a:gd name="connsiteY55" fmla="*/ 23622 h 281940"/>
              <a:gd name="connsiteX56" fmla="*/ 758095 w 944975"/>
              <a:gd name="connsiteY56" fmla="*/ 23813 h 281940"/>
              <a:gd name="connsiteX57" fmla="*/ 777335 w 944975"/>
              <a:gd name="connsiteY57" fmla="*/ 50864 h 281940"/>
              <a:gd name="connsiteX58" fmla="*/ 727234 w 944975"/>
              <a:gd name="connsiteY58" fmla="*/ 214598 h 281940"/>
              <a:gd name="connsiteX59" fmla="*/ 672084 w 944975"/>
              <a:gd name="connsiteY59" fmla="*/ 36290 h 281940"/>
              <a:gd name="connsiteX60" fmla="*/ 681609 w 944975"/>
              <a:gd name="connsiteY60" fmla="*/ 23717 h 281940"/>
              <a:gd name="connsiteX61" fmla="*/ 713327 w 944975"/>
              <a:gd name="connsiteY61" fmla="*/ 23717 h 281940"/>
              <a:gd name="connsiteX62" fmla="*/ 713327 w 944975"/>
              <a:gd name="connsiteY62" fmla="*/ 9525 h 281940"/>
              <a:gd name="connsiteX63" fmla="*/ 582454 w 944975"/>
              <a:gd name="connsiteY63" fmla="*/ 9525 h 281940"/>
              <a:gd name="connsiteX64" fmla="*/ 582454 w 944975"/>
              <a:gd name="connsiteY64" fmla="*/ 23622 h 281940"/>
              <a:gd name="connsiteX65" fmla="*/ 601028 w 944975"/>
              <a:gd name="connsiteY65" fmla="*/ 23813 h 281940"/>
              <a:gd name="connsiteX66" fmla="*/ 618554 w 944975"/>
              <a:gd name="connsiteY66" fmla="*/ 36290 h 281940"/>
              <a:gd name="connsiteX67" fmla="*/ 631698 w 944975"/>
              <a:gd name="connsiteY67" fmla="*/ 79248 h 281940"/>
              <a:gd name="connsiteX68" fmla="*/ 589502 w 944975"/>
              <a:gd name="connsiteY68" fmla="*/ 211074 h 281940"/>
              <a:gd name="connsiteX69" fmla="*/ 532638 w 944975"/>
              <a:gd name="connsiteY69" fmla="*/ 36290 h 28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944975" h="281940">
                <a:moveTo>
                  <a:pt x="123349" y="6477"/>
                </a:moveTo>
                <a:cubicBezTo>
                  <a:pt x="143351" y="6477"/>
                  <a:pt x="156305" y="12097"/>
                  <a:pt x="168402" y="19241"/>
                </a:cubicBezTo>
                <a:cubicBezTo>
                  <a:pt x="185928" y="29528"/>
                  <a:pt x="196882" y="25527"/>
                  <a:pt x="196882" y="9525"/>
                </a:cubicBezTo>
                <a:lnTo>
                  <a:pt x="196882" y="0"/>
                </a:lnTo>
                <a:lnTo>
                  <a:pt x="211169" y="0"/>
                </a:lnTo>
                <a:lnTo>
                  <a:pt x="211169" y="116872"/>
                </a:lnTo>
                <a:lnTo>
                  <a:pt x="198406" y="116872"/>
                </a:lnTo>
                <a:cubicBezTo>
                  <a:pt x="191167" y="55055"/>
                  <a:pt x="166116" y="21527"/>
                  <a:pt x="123349" y="21527"/>
                </a:cubicBezTo>
                <a:cubicBezTo>
                  <a:pt x="73819" y="21527"/>
                  <a:pt x="52673" y="74200"/>
                  <a:pt x="52673" y="144494"/>
                </a:cubicBezTo>
                <a:cubicBezTo>
                  <a:pt x="52673" y="214789"/>
                  <a:pt x="73819" y="266891"/>
                  <a:pt x="123349" y="266891"/>
                </a:cubicBezTo>
                <a:cubicBezTo>
                  <a:pt x="184690" y="266891"/>
                  <a:pt x="213646" y="222218"/>
                  <a:pt x="224314" y="144494"/>
                </a:cubicBezTo>
                <a:lnTo>
                  <a:pt x="228124" y="116681"/>
                </a:lnTo>
                <a:cubicBezTo>
                  <a:pt x="237458" y="52102"/>
                  <a:pt x="280797" y="6477"/>
                  <a:pt x="349472" y="6477"/>
                </a:cubicBezTo>
                <a:cubicBezTo>
                  <a:pt x="427387" y="6477"/>
                  <a:pt x="474631" y="65627"/>
                  <a:pt x="474631" y="144399"/>
                </a:cubicBezTo>
                <a:cubicBezTo>
                  <a:pt x="474631" y="223171"/>
                  <a:pt x="427387" y="281940"/>
                  <a:pt x="349472" y="281940"/>
                </a:cubicBezTo>
                <a:cubicBezTo>
                  <a:pt x="288322" y="281940"/>
                  <a:pt x="247269" y="246031"/>
                  <a:pt x="232315" y="192691"/>
                </a:cubicBezTo>
                <a:lnTo>
                  <a:pt x="231934" y="190310"/>
                </a:lnTo>
                <a:lnTo>
                  <a:pt x="231267" y="194119"/>
                </a:lnTo>
                <a:cubicBezTo>
                  <a:pt x="216122" y="240125"/>
                  <a:pt x="189643" y="281940"/>
                  <a:pt x="123444" y="281940"/>
                </a:cubicBezTo>
                <a:cubicBezTo>
                  <a:pt x="45244" y="282035"/>
                  <a:pt x="0" y="223171"/>
                  <a:pt x="0" y="144399"/>
                </a:cubicBezTo>
                <a:cubicBezTo>
                  <a:pt x="0" y="65627"/>
                  <a:pt x="42005" y="6477"/>
                  <a:pt x="123349" y="6477"/>
                </a:cubicBezTo>
                <a:moveTo>
                  <a:pt x="278797" y="144399"/>
                </a:moveTo>
                <a:cubicBezTo>
                  <a:pt x="278797" y="214503"/>
                  <a:pt x="304610" y="267176"/>
                  <a:pt x="349472" y="267176"/>
                </a:cubicBezTo>
                <a:cubicBezTo>
                  <a:pt x="394335" y="267176"/>
                  <a:pt x="419957" y="214503"/>
                  <a:pt x="419957" y="144399"/>
                </a:cubicBezTo>
                <a:cubicBezTo>
                  <a:pt x="419957" y="74295"/>
                  <a:pt x="394145" y="21431"/>
                  <a:pt x="349472" y="21431"/>
                </a:cubicBezTo>
                <a:cubicBezTo>
                  <a:pt x="304800" y="21431"/>
                  <a:pt x="278797" y="74105"/>
                  <a:pt x="278797" y="144399"/>
                </a:cubicBezTo>
                <a:moveTo>
                  <a:pt x="532638" y="36290"/>
                </a:moveTo>
                <a:cubicBezTo>
                  <a:pt x="530066" y="28385"/>
                  <a:pt x="534448" y="23717"/>
                  <a:pt x="542354" y="23717"/>
                </a:cubicBezTo>
                <a:lnTo>
                  <a:pt x="562547" y="23717"/>
                </a:lnTo>
                <a:lnTo>
                  <a:pt x="562547" y="9525"/>
                </a:lnTo>
                <a:lnTo>
                  <a:pt x="431673" y="9525"/>
                </a:lnTo>
                <a:lnTo>
                  <a:pt x="431673" y="23622"/>
                </a:lnTo>
                <a:lnTo>
                  <a:pt x="461582" y="23813"/>
                </a:lnTo>
                <a:cubicBezTo>
                  <a:pt x="469678" y="23813"/>
                  <a:pt x="476536" y="28289"/>
                  <a:pt x="479108" y="36290"/>
                </a:cubicBezTo>
                <a:lnTo>
                  <a:pt x="558070" y="279178"/>
                </a:lnTo>
                <a:lnTo>
                  <a:pt x="587788" y="279178"/>
                </a:lnTo>
                <a:lnTo>
                  <a:pt x="641699" y="110776"/>
                </a:lnTo>
                <a:lnTo>
                  <a:pt x="693611" y="279178"/>
                </a:lnTo>
                <a:lnTo>
                  <a:pt x="727710" y="279178"/>
                </a:lnTo>
                <a:lnTo>
                  <a:pt x="800195" y="42101"/>
                </a:lnTo>
                <a:cubicBezTo>
                  <a:pt x="803624" y="30194"/>
                  <a:pt x="811721" y="23908"/>
                  <a:pt x="823627" y="23908"/>
                </a:cubicBezTo>
                <a:cubicBezTo>
                  <a:pt x="831533" y="23908"/>
                  <a:pt x="835914" y="29813"/>
                  <a:pt x="835914" y="38005"/>
                </a:cubicBezTo>
                <a:lnTo>
                  <a:pt x="835914" y="250984"/>
                </a:lnTo>
                <a:cubicBezTo>
                  <a:pt x="835914" y="258890"/>
                  <a:pt x="831723" y="265081"/>
                  <a:pt x="823627" y="265081"/>
                </a:cubicBezTo>
                <a:lnTo>
                  <a:pt x="779621" y="265081"/>
                </a:lnTo>
                <a:lnTo>
                  <a:pt x="779621" y="279178"/>
                </a:lnTo>
                <a:lnTo>
                  <a:pt x="944975" y="279178"/>
                </a:lnTo>
                <a:lnTo>
                  <a:pt x="944975" y="265081"/>
                </a:lnTo>
                <a:lnTo>
                  <a:pt x="900970" y="265081"/>
                </a:lnTo>
                <a:cubicBezTo>
                  <a:pt x="893064" y="265081"/>
                  <a:pt x="888683" y="258985"/>
                  <a:pt x="888683" y="250984"/>
                </a:cubicBezTo>
                <a:lnTo>
                  <a:pt x="888683" y="37910"/>
                </a:lnTo>
                <a:cubicBezTo>
                  <a:pt x="888683" y="29813"/>
                  <a:pt x="892969" y="23622"/>
                  <a:pt x="900970" y="23622"/>
                </a:cubicBezTo>
                <a:lnTo>
                  <a:pt x="944975" y="23622"/>
                </a:lnTo>
                <a:lnTo>
                  <a:pt x="944975" y="9525"/>
                </a:lnTo>
                <a:lnTo>
                  <a:pt x="733615" y="9525"/>
                </a:lnTo>
                <a:lnTo>
                  <a:pt x="733615" y="23622"/>
                </a:lnTo>
                <a:lnTo>
                  <a:pt x="758095" y="23813"/>
                </a:lnTo>
                <a:cubicBezTo>
                  <a:pt x="775811" y="23813"/>
                  <a:pt x="782479" y="33147"/>
                  <a:pt x="777335" y="50864"/>
                </a:cubicBezTo>
                <a:lnTo>
                  <a:pt x="727234" y="214598"/>
                </a:lnTo>
                <a:lnTo>
                  <a:pt x="672084" y="36290"/>
                </a:lnTo>
                <a:cubicBezTo>
                  <a:pt x="669512" y="28385"/>
                  <a:pt x="673894" y="23717"/>
                  <a:pt x="681609" y="23717"/>
                </a:cubicBezTo>
                <a:lnTo>
                  <a:pt x="713327" y="23717"/>
                </a:lnTo>
                <a:lnTo>
                  <a:pt x="713327" y="9525"/>
                </a:lnTo>
                <a:lnTo>
                  <a:pt x="582454" y="9525"/>
                </a:lnTo>
                <a:lnTo>
                  <a:pt x="582454" y="23622"/>
                </a:lnTo>
                <a:lnTo>
                  <a:pt x="601028" y="23813"/>
                </a:lnTo>
                <a:cubicBezTo>
                  <a:pt x="609124" y="23813"/>
                  <a:pt x="615982" y="28289"/>
                  <a:pt x="618554" y="36290"/>
                </a:cubicBezTo>
                <a:lnTo>
                  <a:pt x="631698" y="79248"/>
                </a:lnTo>
                <a:lnTo>
                  <a:pt x="589502" y="211074"/>
                </a:lnTo>
                <a:lnTo>
                  <a:pt x="532638" y="3629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088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two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AA6055-92BA-058E-2E7A-6D566C256E04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F601191F-9D12-313C-F405-ED2E370FDEF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98509" y="1492922"/>
            <a:ext cx="3989280" cy="2709094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6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5F0D1F6-0410-8F21-59FE-D27906826C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848" y="478393"/>
            <a:ext cx="8291660" cy="908385"/>
          </a:xfrm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Click to edit Master </a:t>
            </a:r>
            <a:br>
              <a:rPr lang="da-DK" noProof="0"/>
            </a:br>
            <a:r>
              <a:rPr lang="da-DK" noProof="0"/>
              <a:t>title style</a:t>
            </a:r>
            <a:endParaRPr lang="da-DK" noProof="0" dirty="0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70D6CFB-BC69-B400-046F-6DC267F5CBA2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708752" y="1492922"/>
            <a:ext cx="3989280" cy="2709094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6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6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708AEF2-E333-D41F-EEA0-CEE9FF7B324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8509" y="265194"/>
            <a:ext cx="8292380" cy="209645"/>
          </a:xfrm>
        </p:spPr>
        <p:txBody>
          <a:bodyPr lIns="1800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1000" b="0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719138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079500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1439863" indent="0">
              <a:buFontTx/>
              <a:buNone/>
              <a:defRPr lang="en-GB" sz="12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791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Text_two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65608FB-E667-47E5-A6DC-DB9D64DA2D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9144000" cy="3067664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87A132-B30E-A0A2-406B-FDC811668E44}"/>
              </a:ext>
            </a:extLst>
          </p:cNvPr>
          <p:cNvSpPr/>
          <p:nvPr userDrawn="1"/>
        </p:nvSpPr>
        <p:spPr>
          <a:xfrm>
            <a:off x="0" y="3067666"/>
            <a:ext cx="9144000" cy="1412260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21B429A-7F7F-4165-BB21-374E86F056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6372" y="3218709"/>
            <a:ext cx="4061424" cy="1156442"/>
          </a:xfrm>
        </p:spPr>
        <p:txBody>
          <a:bodyPr numCol="1" spcCol="180000">
            <a:normAutofit/>
          </a:bodyPr>
          <a:lstStyle>
            <a:lvl1pPr marL="180000" indent="-180000"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DD2E5F1-268D-4AEC-B509-D1E5B7998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7328" y="3218709"/>
            <a:ext cx="4061424" cy="1156442"/>
          </a:xfrm>
        </p:spPr>
        <p:txBody>
          <a:bodyPr numCol="1" spcCol="180000">
            <a:normAutofit/>
          </a:bodyPr>
          <a:lstStyle>
            <a:lvl1pPr marL="180000" indent="-180000"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48" y="478632"/>
            <a:ext cx="8292380" cy="485192"/>
          </a:xfrm>
        </p:spPr>
        <p:txBody>
          <a:bodyPr wrap="square">
            <a:spAutoFit/>
          </a:bodyPr>
          <a:lstStyle>
            <a:lvl1pPr>
              <a:lnSpc>
                <a:spcPts val="3500"/>
              </a:lnSpc>
              <a:defRPr sz="330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Click to edit Master title style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5967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_Text_two_box_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65608FB-E667-47E5-A6DC-DB9D64DA2D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9144000" cy="3067664"/>
          </a:xfrm>
          <a:solidFill>
            <a:schemeClr val="tx1"/>
          </a:solidFill>
        </p:spPr>
        <p:txBody>
          <a:bodyPr lIns="2592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B8BFC537-700A-5A10-EFC3-B540D76EDEC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8399" y="477249"/>
            <a:ext cx="1514475" cy="108764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D82703B7-C310-3FC8-4385-941C839BE76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98398" y="1343185"/>
            <a:ext cx="1514475" cy="108764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6DD88E-C2C9-B705-FFB0-19715A83DC04}"/>
              </a:ext>
            </a:extLst>
          </p:cNvPr>
          <p:cNvSpPr/>
          <p:nvPr userDrawn="1"/>
        </p:nvSpPr>
        <p:spPr>
          <a:xfrm>
            <a:off x="0" y="3067666"/>
            <a:ext cx="9144000" cy="1412260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24F99B-035D-61EE-CE8A-A58B817455D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557713" y="2499101"/>
            <a:ext cx="28575" cy="28575"/>
          </a:xfrm>
          <a:prstGeom prst="rect">
            <a:avLst/>
          </a:prstGeom>
        </p:spPr>
      </p:pic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B5F5B83-EE62-1598-A0F0-5044FD6E8B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6372" y="3218709"/>
            <a:ext cx="4061424" cy="1156442"/>
          </a:xfrm>
        </p:spPr>
        <p:txBody>
          <a:bodyPr numCol="1" spcCol="180000">
            <a:normAutofit/>
          </a:bodyPr>
          <a:lstStyle>
            <a:lvl1pPr marL="180000" indent="-180000"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30870B4-9FB3-91DA-3642-C14AE6A36F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7328" y="3218709"/>
            <a:ext cx="4061424" cy="1156442"/>
          </a:xfrm>
        </p:spPr>
        <p:txBody>
          <a:bodyPr numCol="1" spcCol="180000">
            <a:normAutofit/>
          </a:bodyPr>
          <a:lstStyle>
            <a:lvl1pPr marL="180000" indent="-180000"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6C35B1-4805-FAA8-0E6B-FC58B9F62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640" y="766698"/>
            <a:ext cx="4629175" cy="485192"/>
          </a:xfrm>
        </p:spPr>
        <p:txBody>
          <a:bodyPr wrap="square">
            <a:spAutoFit/>
          </a:bodyPr>
          <a:lstStyle>
            <a:lvl1pPr>
              <a:lnSpc>
                <a:spcPts val="3500"/>
              </a:lnSpc>
              <a:defRPr sz="330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da-DK" noProof="0"/>
              <a:t>One line title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21017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Text_two_box_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B71C5D-B075-5924-DC8D-653D2A037FF4}"/>
              </a:ext>
            </a:extLst>
          </p:cNvPr>
          <p:cNvSpPr/>
          <p:nvPr userDrawn="1"/>
        </p:nvSpPr>
        <p:spPr>
          <a:xfrm>
            <a:off x="0" y="3067666"/>
            <a:ext cx="9144000" cy="1412260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65608FB-E667-47E5-A6DC-DB9D64DA2D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9144000" cy="3067664"/>
          </a:xfrm>
          <a:solidFill>
            <a:schemeClr val="tx1"/>
          </a:solidFill>
        </p:spPr>
        <p:txBody>
          <a:bodyPr lIns="2592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260FD-FE5F-0528-AEEC-8CE517CFCE9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557713" y="2499101"/>
            <a:ext cx="28575" cy="28575"/>
          </a:xfrm>
          <a:prstGeom prst="rect">
            <a:avLst/>
          </a:prstGeom>
        </p:spPr>
      </p:pic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ED0705E2-F5BB-8BCC-8C5B-4B321707392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9829" y="476831"/>
            <a:ext cx="1514475" cy="108764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C3FBCCF-D983-B4FA-D7B3-3B684620BC1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99829" y="1809910"/>
            <a:ext cx="1514475" cy="108764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2208D98-6C4E-80DA-F5C9-1DAF6410C9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6372" y="3218709"/>
            <a:ext cx="4061424" cy="1156442"/>
          </a:xfrm>
        </p:spPr>
        <p:txBody>
          <a:bodyPr numCol="1" spcCol="180000">
            <a:normAutofit/>
          </a:bodyPr>
          <a:lstStyle>
            <a:lvl1pPr marL="180000" indent="-180000"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6DA38F97-20BD-04EC-E098-D2DFC44F0A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7328" y="3218709"/>
            <a:ext cx="4061424" cy="1156442"/>
          </a:xfrm>
        </p:spPr>
        <p:txBody>
          <a:bodyPr numCol="1" spcCol="180000">
            <a:normAutofit/>
          </a:bodyPr>
          <a:lstStyle>
            <a:lvl1pPr marL="180000" indent="-180000"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41860-093F-C2F1-E460-6AD39DCBB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22" y="759555"/>
            <a:ext cx="4229446" cy="485192"/>
          </a:xfrm>
        </p:spPr>
        <p:txBody>
          <a:bodyPr wrap="square">
            <a:spAutoFit/>
          </a:bodyPr>
          <a:lstStyle>
            <a:lvl1pPr>
              <a:lnSpc>
                <a:spcPts val="3500"/>
              </a:lnSpc>
              <a:defRPr sz="330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da-DK" noProof="0"/>
              <a:t>Two lines title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5208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Text_two_box_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65608FB-E667-47E5-A6DC-DB9D64DA2D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9144000" cy="3067664"/>
          </a:xfrm>
          <a:solidFill>
            <a:schemeClr val="tx1"/>
          </a:solidFill>
        </p:spPr>
        <p:txBody>
          <a:bodyPr lIns="2592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0ADCA2F-519C-56FE-5FC5-F8CAED4C51E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99828" y="2279924"/>
            <a:ext cx="1514475" cy="108764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7CDEEB-CD8B-D78D-E41D-E6E66ECD27F3}"/>
              </a:ext>
            </a:extLst>
          </p:cNvPr>
          <p:cNvSpPr/>
          <p:nvPr userDrawn="1"/>
        </p:nvSpPr>
        <p:spPr>
          <a:xfrm>
            <a:off x="0" y="3067666"/>
            <a:ext cx="9144000" cy="1412260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56203-EE30-62C5-955A-B4430F559F2A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557713" y="2499101"/>
            <a:ext cx="28575" cy="28575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9263D04-072F-3538-2F25-62592523E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6372" y="3218709"/>
            <a:ext cx="4061424" cy="1156442"/>
          </a:xfrm>
        </p:spPr>
        <p:txBody>
          <a:bodyPr numCol="1" spcCol="180000">
            <a:normAutofit/>
          </a:bodyPr>
          <a:lstStyle>
            <a:lvl1pPr marL="180000" indent="-180000"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404B74C-F145-FBE9-5A28-7050440287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7328" y="3218709"/>
            <a:ext cx="4061424" cy="1156442"/>
          </a:xfrm>
        </p:spPr>
        <p:txBody>
          <a:bodyPr numCol="1" spcCol="180000">
            <a:normAutofit/>
          </a:bodyPr>
          <a:lstStyle>
            <a:lvl1pPr marL="180000" indent="-180000"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08170-1855-5B25-17AE-1F390D2A6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703" y="769078"/>
            <a:ext cx="4229446" cy="485192"/>
          </a:xfrm>
        </p:spPr>
        <p:txBody>
          <a:bodyPr wrap="square">
            <a:spAutoFit/>
          </a:bodyPr>
          <a:lstStyle>
            <a:lvl1pPr>
              <a:lnSpc>
                <a:spcPts val="3500"/>
              </a:lnSpc>
              <a:defRPr sz="330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da-DK" noProof="0"/>
              <a:t>Three lines title</a:t>
            </a:r>
            <a:endParaRPr lang="da-DK" noProof="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9927091-5833-535F-0C23-0DC1A49013E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9829" y="476831"/>
            <a:ext cx="1514475" cy="108764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6655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divider_Picture_1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DF965B6-7753-4050-B09D-F07F8521FC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9144000" cy="4479925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2AD46F85-1576-258F-D37A-2B1211BB903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9942" y="474663"/>
            <a:ext cx="1715132" cy="13541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0492844F-CCD8-01B6-896E-66BB4A29354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99942" y="1620090"/>
            <a:ext cx="1715132" cy="13541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45BD6D-C64E-429A-BFE6-D224DD5D58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0050" y="3100388"/>
            <a:ext cx="2644775" cy="215444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>
                <a:solidFill>
                  <a:schemeClr val="bg1"/>
                </a:solidFill>
              </a:defRPr>
            </a:lvl2pPr>
            <a:lvl3pPr marL="719138" indent="0">
              <a:buNone/>
              <a:defRPr>
                <a:solidFill>
                  <a:schemeClr val="bg1"/>
                </a:solidFill>
              </a:defRPr>
            </a:lvl3pPr>
            <a:lvl4pPr marL="1079500" indent="0">
              <a:buNone/>
              <a:defRPr>
                <a:solidFill>
                  <a:schemeClr val="bg1"/>
                </a:solidFill>
              </a:defRPr>
            </a:lvl4pPr>
            <a:lvl5pPr marL="143986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Add name, title</a:t>
            </a:r>
            <a:endParaRPr lang="da-DK" noProof="0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300483C5-8DA4-4B09-B011-702B3D31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80DDF66-88E6-4EF2-8A9B-51F1DB86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CD952BEB-A6C5-4952-8AE0-37BC581C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126926-5847-B6C6-D4F5-50006ADED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9" y="852488"/>
            <a:ext cx="6144723" cy="626257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GB" sz="4400" b="1" kern="1200" cap="none" baseline="0" noProof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600"/>
              </a:lnSpc>
            </a:pPr>
            <a:r>
              <a:rPr lang="da-DK" sz="4400" b="1" noProof="0">
                <a:solidFill>
                  <a:schemeClr val="bg1"/>
                </a:solidFill>
                <a:ea typeface="Inter" panose="02000503000000020004" pitchFamily="2" charset="0"/>
              </a:rPr>
              <a:t>Cover/divider</a:t>
            </a:r>
            <a:endParaRPr lang="da-DK" sz="4400" b="1" noProof="0" dirty="0">
              <a:solidFill>
                <a:schemeClr val="bg1"/>
              </a:solidFill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9AE592-7B53-593A-FDD1-F5AB95B4134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08C034-CECD-4878-BEEC-38B2F1FBE1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0770" y="0"/>
            <a:ext cx="2983230" cy="4479925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7CAB14-CE7D-43B2-812B-D88BF690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3" y="476250"/>
            <a:ext cx="5476155" cy="934033"/>
          </a:xfrm>
        </p:spPr>
        <p:txBody>
          <a:bodyPr wrap="square">
            <a:spAutoFit/>
          </a:bodyPr>
          <a:lstStyle>
            <a:lvl1pPr>
              <a:lnSpc>
                <a:spcPts val="3500"/>
              </a:lnSpc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Click to edit Master title style</a:t>
            </a:r>
            <a:endParaRPr lang="da-DK" noProof="0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05174A73-AE79-5E18-3C7E-BB6A085AF252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97564" y="1490848"/>
            <a:ext cx="5476154" cy="2757486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126F-EAD0-9340-F334-7816B053730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8509" y="265194"/>
            <a:ext cx="5475209" cy="209645"/>
          </a:xfrm>
        </p:spPr>
        <p:txBody>
          <a:bodyPr lIns="1800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1000" b="0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719138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079500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1439863" indent="0">
              <a:buFontTx/>
              <a:buNone/>
              <a:defRPr lang="en-GB" sz="12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426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Photo_Left_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8B6278-6582-41FB-3707-AD17495FFE8E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08C034-CECD-4878-BEEC-38B2F1FBE1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2" y="0"/>
            <a:ext cx="5569527" cy="4479925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2B1280-8375-4027-B645-0E5EAD4F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071" y="476065"/>
            <a:ext cx="2926161" cy="1344402"/>
          </a:xfrm>
        </p:spPr>
        <p:txBody>
          <a:bodyPr wrap="square">
            <a:normAutofit/>
          </a:bodyPr>
          <a:lstStyle>
            <a:lvl1pPr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Click to edit Master title style</a:t>
            </a:r>
            <a:endParaRPr lang="da-DK" noProof="0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14673CD4-E45A-6FDF-CBA4-A3ABD7589CF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846063" y="1910443"/>
            <a:ext cx="2929169" cy="2337706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2F458F-A286-10F3-2C5F-9DA1EF07CB5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46063" y="265194"/>
            <a:ext cx="2926160" cy="209645"/>
          </a:xfrm>
        </p:spPr>
        <p:txBody>
          <a:bodyPr lIns="1800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1000" b="0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719138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079500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1439863" indent="0">
              <a:buFontTx/>
              <a:buNone/>
              <a:defRPr lang="en-GB" sz="12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6416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Photo_Left_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0048DF-F2B5-6A43-B371-E1447494897E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08C034-CECD-4878-BEEC-38B2F1FBE1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2" y="0"/>
            <a:ext cx="4572001" cy="4479925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7E80BD-65C8-6593-3733-E57D8C45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344" y="476065"/>
            <a:ext cx="3873224" cy="908385"/>
          </a:xfrm>
        </p:spPr>
        <p:txBody>
          <a:bodyPr wrap="square">
            <a:normAutofit/>
          </a:bodyPr>
          <a:lstStyle>
            <a:lvl1pPr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Click to edit Master title style</a:t>
            </a:r>
            <a:endParaRPr lang="da-DK" noProof="0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76AD696D-2451-8783-1D7A-57A6801716A2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859337" y="1490663"/>
            <a:ext cx="3873224" cy="2757486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F43152-3CB6-4653-7ECD-8B4711BED7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859337" y="265194"/>
            <a:ext cx="3912886" cy="209645"/>
          </a:xfrm>
        </p:spPr>
        <p:txBody>
          <a:bodyPr lIns="1800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1000" b="0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719138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079500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1439863" indent="0">
              <a:buFontTx/>
              <a:buNone/>
              <a:defRPr lang="en-GB" sz="12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6450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Photo_Left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46DAEB-D947-41A6-6400-09ACB9D6682C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08C034-CECD-4878-BEEC-38B2F1FBE1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" y="0"/>
            <a:ext cx="2982866" cy="4479925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2B47F16-7F3E-45AF-81A6-6D4A26424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89" y="476065"/>
            <a:ext cx="5464775" cy="908385"/>
          </a:xfrm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Click to edit Master title style</a:t>
            </a:r>
            <a:endParaRPr lang="da-DK" noProof="0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E3EC5F48-9925-4603-B50F-1740AE67279B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261689" y="1490663"/>
            <a:ext cx="5464775" cy="2757486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CF6E6B-11FF-5C55-3E19-19D7352467C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689" y="265194"/>
            <a:ext cx="5464775" cy="209645"/>
          </a:xfrm>
        </p:spPr>
        <p:txBody>
          <a:bodyPr lIns="1800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1000" b="0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719138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079500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1439863" indent="0">
              <a:buFontTx/>
              <a:buNone/>
              <a:defRPr lang="en-GB" sz="12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4975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3E19F7-CBA6-BCA0-CCE4-DD210FF119AE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08C034-CECD-4878-BEEC-38B2F1FBE1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372" y="1328286"/>
            <a:ext cx="4086140" cy="2361747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DD2E5F1-268D-4AEC-B509-D1E5B7998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40864" y="3750625"/>
            <a:ext cx="4085599" cy="51465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7DDF895-4640-4BDF-9356-FF356A8F040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26060" y="1328286"/>
            <a:ext cx="4086140" cy="2361747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E82870D-3B3B-499D-8749-360E30126D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05652" y="3750625"/>
            <a:ext cx="4086140" cy="51465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D8969A0-400B-956C-E9EB-4FFBCC4A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78393"/>
            <a:ext cx="8302743" cy="472368"/>
          </a:xfrm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Click to edit Master title style</a:t>
            </a:r>
            <a:endParaRPr lang="da-DK" noProof="0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EFC272C-9C26-263F-F369-0F9AA9CEBF7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5289" y="265194"/>
            <a:ext cx="8302742" cy="209645"/>
          </a:xfrm>
        </p:spPr>
        <p:txBody>
          <a:bodyPr lIns="1800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1000" b="0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719138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079500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1439863" indent="0">
              <a:buFontTx/>
              <a:buNone/>
              <a:defRPr lang="en-GB" sz="12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9304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AD73C82-2E05-68BD-0D34-EB15273DF1A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08C034-CECD-4878-BEEC-38B2F1FBE1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372" y="1252086"/>
            <a:ext cx="2658660" cy="2361747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DD2E5F1-268D-4AEC-B509-D1E5B7998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2335" y="3674425"/>
            <a:ext cx="2633806" cy="51465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79185F83-F4F8-4CC6-9864-49F85A14F79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223980" y="1252086"/>
            <a:ext cx="2658660" cy="2361747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7581123-CB73-45BD-9E0E-55DBD6CEE20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46839" y="3674425"/>
            <a:ext cx="2633806" cy="51465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78D5683-75C8-4B17-BD42-8B921EC9155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035760" y="1252086"/>
            <a:ext cx="2658660" cy="2361747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0558873-DBCF-4558-9065-69C40D5B7C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58619" y="3674425"/>
            <a:ext cx="2633806" cy="51465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B5E5F-4907-76E4-E579-86109B0B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78393"/>
            <a:ext cx="8302743" cy="472368"/>
          </a:xfrm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Click to edit Master title style</a:t>
            </a:r>
            <a:endParaRPr lang="da-DK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EEABA9-0350-A9D6-75BA-CC57426863D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5289" y="265194"/>
            <a:ext cx="8302742" cy="209645"/>
          </a:xfrm>
        </p:spPr>
        <p:txBody>
          <a:bodyPr lIns="1800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1000" b="0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719138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079500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1439863" indent="0">
              <a:buFontTx/>
              <a:buNone/>
              <a:defRPr lang="en-GB" sz="12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15934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ght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CA87C5D-7BC7-27A2-2987-8BC9C99B72A7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08C034-CECD-4878-BEEC-38B2F1FBE1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372" y="1200750"/>
            <a:ext cx="1995141" cy="1186314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DD2E5F1-268D-4AEC-B509-D1E5B7998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2335" y="2423027"/>
            <a:ext cx="1972282" cy="344394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58E1A09A-AE34-419F-8FFE-0BDD4B8D067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09836" y="1200750"/>
            <a:ext cx="1995141" cy="1186314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22640E8F-240B-4C64-901E-D811D6904FB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521587" y="2423027"/>
            <a:ext cx="1972282" cy="344394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37152F88-475C-4CA6-9E4D-EA23739A287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613300" y="1200750"/>
            <a:ext cx="1995141" cy="1186314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ACF4E00F-5A93-4674-A82D-3F11B98EF8F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20667" y="2423027"/>
            <a:ext cx="1972282" cy="344394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968F3BF4-1C86-4F92-A50E-776D5D406C8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716763" y="1200750"/>
            <a:ext cx="1995141" cy="1186314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4978DDCF-4E93-4292-936F-8C17FAC8A77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732898" y="2423027"/>
            <a:ext cx="1972282" cy="344394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9D5E5682-8CC4-47EE-B7EE-0A7CBBE8B2F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06372" y="2835770"/>
            <a:ext cx="1995141" cy="1186314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4F86F47D-9657-49C1-857F-C4A6515AF95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02335" y="4058047"/>
            <a:ext cx="1972282" cy="344394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42" name="Picture Placeholder 6">
            <a:extLst>
              <a:ext uri="{FF2B5EF4-FFF2-40B4-BE49-F238E27FC236}">
                <a16:creationId xmlns:a16="http://schemas.microsoft.com/office/drawing/2014/main" id="{153AE089-19BC-427A-8F1A-F1B401A2AD7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09836" y="2835770"/>
            <a:ext cx="1995141" cy="1186314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0F1A6A70-3E25-4A1B-942D-7D07DAE9F0B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514863" y="4058047"/>
            <a:ext cx="1972282" cy="344394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E8F20420-5043-474D-B231-82BCEDD4C43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613300" y="2835770"/>
            <a:ext cx="1995141" cy="1186314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EDFF6BA1-1FAB-42D7-9980-4A0D2F2B2F8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620667" y="4058047"/>
            <a:ext cx="1972282" cy="344394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BE70F744-F52D-4C96-BC37-007CC94F367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716763" y="2835770"/>
            <a:ext cx="1995141" cy="1186314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E52AD286-0BB3-4B3D-B2D8-42C6B39B13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726174" y="4058047"/>
            <a:ext cx="1972282" cy="344394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E30A6-63A2-36C1-CBF4-E4CD7DC1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78393"/>
            <a:ext cx="8302743" cy="472368"/>
          </a:xfrm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Click to edit Master title style</a:t>
            </a:r>
            <a:endParaRPr lang="da-DK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76E597-13CF-CC9C-CBE5-A8E23ECDDBC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95289" y="265194"/>
            <a:ext cx="8302742" cy="209645"/>
          </a:xfrm>
        </p:spPr>
        <p:txBody>
          <a:bodyPr lIns="1800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1000" b="0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719138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079500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1439863" indent="0">
              <a:buFontTx/>
              <a:buNone/>
              <a:defRPr lang="en-GB" sz="12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71084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_Media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86F770F-E7AE-68BF-A076-031DF7C6942F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0B7D0393-4994-5256-5F9F-E5DD7580F73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00068" y="1341569"/>
            <a:ext cx="3012040" cy="2834283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5C18782C-DFE3-41F2-8214-FEE6B705B401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3690004" y="1338582"/>
            <a:ext cx="5020308" cy="2823922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to add media 16:9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F8251C-139A-40A5-F84C-D46284D57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78393"/>
            <a:ext cx="8302743" cy="472368"/>
          </a:xfrm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Click to edit Master title style</a:t>
            </a:r>
            <a:endParaRPr lang="da-DK" noProof="0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43EAA94-70D7-B743-BA02-0FBDE50BEE8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5289" y="265194"/>
            <a:ext cx="8302742" cy="209645"/>
          </a:xfrm>
        </p:spPr>
        <p:txBody>
          <a:bodyPr lIns="1800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1000" b="0" kern="120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362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719138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079500" indent="0">
              <a:buFontTx/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1439863" indent="0">
              <a:buFontTx/>
              <a:buNone/>
              <a:defRPr lang="en-GB" sz="12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981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FDD101-3653-7559-C142-246FBCD2E433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5C18782C-DFE3-41F2-8214-FEE6B705B401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590424" y="-9303"/>
            <a:ext cx="7963152" cy="4487375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to add media 16:9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7714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_Big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65608FB-E667-47E5-A6DC-DB9D64DA2D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-2381"/>
            <a:ext cx="9144000" cy="4479923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F639F-E37A-8D5A-23DD-98D86046200B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557713" y="4450868"/>
            <a:ext cx="28575" cy="28575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0859400-7D1E-67EB-3D19-4AA11E514B0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98345" y="2570137"/>
            <a:ext cx="1514475" cy="73179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ACCE1E7-EA5F-19D0-3742-60A8A83DA8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5488" y="2778563"/>
            <a:ext cx="4138614" cy="333425"/>
          </a:xfrm>
        </p:spPr>
        <p:txBody>
          <a:bodyPr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One line text</a:t>
            </a:r>
            <a:endParaRPr lang="da-DK" noProof="0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37C2566-434A-8123-653B-E8FF7CC79A2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8344" y="3213778"/>
            <a:ext cx="1514475" cy="73179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4304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divider_Picture_2 li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DF965B6-7753-4050-B09D-F07F8521FC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9144000" cy="4479925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F2E802B-EDB6-8B50-D1E5-2C8E591E5ED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03752" y="474663"/>
            <a:ext cx="1711322" cy="13541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45BD6D-C64E-429A-BFE6-D224DD5D58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860" y="3100388"/>
            <a:ext cx="2644775" cy="215444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>
                <a:solidFill>
                  <a:schemeClr val="bg1"/>
                </a:solidFill>
              </a:defRPr>
            </a:lvl2pPr>
            <a:lvl3pPr marL="719138" indent="0">
              <a:buNone/>
              <a:defRPr>
                <a:solidFill>
                  <a:schemeClr val="bg1"/>
                </a:solidFill>
              </a:defRPr>
            </a:lvl3pPr>
            <a:lvl4pPr marL="1079500" indent="0">
              <a:buNone/>
              <a:defRPr>
                <a:solidFill>
                  <a:schemeClr val="bg1"/>
                </a:solidFill>
              </a:defRPr>
            </a:lvl4pPr>
            <a:lvl5pPr marL="143986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Add name, title</a:t>
            </a:r>
            <a:endParaRPr lang="da-DK" noProof="0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300483C5-8DA4-4B09-B011-702B3D31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80DDF66-88E6-4EF2-8A9B-51F1DB86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CD952BEB-A6C5-4952-8AE0-37BC581C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3DBC731B-D085-EC7F-9E22-9EE1B44192E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99941" y="2219740"/>
            <a:ext cx="1714433" cy="13541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23A34-96A7-83FA-BCA2-5A97246EA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" y="852488"/>
            <a:ext cx="6084165" cy="626257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GB" sz="44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sz="4400" b="1" noProof="0">
                <a:solidFill>
                  <a:schemeClr val="bg1"/>
                </a:solidFill>
                <a:ea typeface="Inter" panose="02000503000000020004" pitchFamily="2" charset="0"/>
              </a:rPr>
              <a:t>Cover/divider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9380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lines_Big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65608FB-E667-47E5-A6DC-DB9D64DA2D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-2381"/>
            <a:ext cx="9144000" cy="4479923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82765-28D8-49BA-FFEA-DA82F891102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97925" y="2576861"/>
            <a:ext cx="1514475" cy="73179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B718300A-BCAB-FB75-53C2-8E7DC2E649F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7924" y="3568248"/>
            <a:ext cx="1514475" cy="73179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4B76F-BBD8-CDA4-FD9A-49521AA45F94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557713" y="4450868"/>
            <a:ext cx="28575" cy="28575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C16E779-7821-4765-BD8F-A235DFE1DD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2542" y="2747335"/>
            <a:ext cx="4119292" cy="359073"/>
          </a:xfrm>
        </p:spPr>
        <p:txBody>
          <a:bodyPr>
            <a:spAutoFit/>
          </a:bodyPr>
          <a:lstStyle>
            <a:lvl1pPr marL="0" indent="0">
              <a:lnSpc>
                <a:spcPts val="2800"/>
              </a:lnSpc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Two lines text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0242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line_Big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65608FB-E667-47E5-A6DC-DB9D64DA2D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1" y="-2381"/>
            <a:ext cx="9144000" cy="4479923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C51D68A-EDF6-FE24-AD5E-22AD316602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7173" y="3924034"/>
            <a:ext cx="1514475" cy="73179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C16E779-7821-4765-BD8F-A235DFE1DD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2544" y="2747335"/>
            <a:ext cx="4138614" cy="359073"/>
          </a:xfrm>
        </p:spPr>
        <p:txBody>
          <a:bodyPr>
            <a:spAutoFit/>
          </a:bodyPr>
          <a:lstStyle>
            <a:lvl1pPr marL="0" indent="0">
              <a:lnSpc>
                <a:spcPts val="2800"/>
              </a:lnSpc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Three lines text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B7C307-3D70-4313-715C-DAAD440BA44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557713" y="4450868"/>
            <a:ext cx="28575" cy="28575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A1C092F-696C-129B-C49A-18FE755F91E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97925" y="2576861"/>
            <a:ext cx="1514475" cy="73179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6905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_line_Big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65608FB-E667-47E5-A6DC-DB9D64DA2D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-2381"/>
            <a:ext cx="9144000" cy="4479923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add image</a:t>
            </a:r>
            <a:endParaRPr lang="da-DK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3AF754E-418B-5E32-EF7A-DAE20C8988F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97176" y="2184539"/>
            <a:ext cx="1514475" cy="73179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9475548F-23AA-18E2-3D2B-7AF8F4459D1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7175" y="3889518"/>
            <a:ext cx="1514475" cy="73179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r>
              <a:rPr lang="da-DK" noProof="0"/>
              <a:t> 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338FFB-FDB0-BD58-313F-445A382F360B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557713" y="4450868"/>
            <a:ext cx="28575" cy="28575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C16E779-7821-4765-BD8F-A235DFE1DD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6239" y="2364450"/>
            <a:ext cx="4118581" cy="359073"/>
          </a:xfrm>
        </p:spPr>
        <p:txBody>
          <a:bodyPr wrap="square">
            <a:spAutoFit/>
          </a:bodyPr>
          <a:lstStyle>
            <a:lvl1pPr marL="0" indent="0">
              <a:lnSpc>
                <a:spcPts val="2800"/>
              </a:lnSpc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Four lines text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20944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line_Colo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8B3E50-D088-338A-52B3-170EEBDC076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E6310-C872-00E5-C3A3-3868550B4C55}"/>
              </a:ext>
            </a:extLst>
          </p:cNvPr>
          <p:cNvSpPr/>
          <p:nvPr userDrawn="1"/>
        </p:nvSpPr>
        <p:spPr>
          <a:xfrm>
            <a:off x="-1" y="-2"/>
            <a:ext cx="4557351" cy="447992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564E64-3079-E829-7CD3-A402635707B0}"/>
              </a:ext>
            </a:extLst>
          </p:cNvPr>
          <p:cNvSpPr/>
          <p:nvPr userDrawn="1"/>
        </p:nvSpPr>
        <p:spPr>
          <a:xfrm>
            <a:off x="397067" y="479684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5F132-E951-3C81-166F-46E03EF17453}"/>
              </a:ext>
            </a:extLst>
          </p:cNvPr>
          <p:cNvSpPr/>
          <p:nvPr userDrawn="1"/>
        </p:nvSpPr>
        <p:spPr>
          <a:xfrm>
            <a:off x="397067" y="1533477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3C189B-14FC-110B-28B1-A61AF0890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017" y="825038"/>
            <a:ext cx="3876846" cy="574961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a-DK" sz="4000" b="1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a-DK" noProof="0"/>
              <a:t>One line title</a:t>
            </a:r>
            <a:endParaRPr lang="da-DK" noProof="0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E092453-5965-FDA2-0A21-4130B98AD0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89559" y="2368550"/>
            <a:ext cx="3876846" cy="18542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4121351-22B5-5C16-36BD-7DFF576FD4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5525" y="473075"/>
            <a:ext cx="3876675" cy="276999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0BF3D4F3-3648-6E43-46AE-261A913D1D5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35525" y="902208"/>
            <a:ext cx="3876675" cy="3382771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2808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line_Colo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8B3E50-D088-338A-52B3-170EEBDC076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E6310-C872-00E5-C3A3-3868550B4C55}"/>
              </a:ext>
            </a:extLst>
          </p:cNvPr>
          <p:cNvSpPr/>
          <p:nvPr userDrawn="1"/>
        </p:nvSpPr>
        <p:spPr>
          <a:xfrm>
            <a:off x="-1" y="-2"/>
            <a:ext cx="4557351" cy="4479925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564E64-3079-E829-7CD3-A402635707B0}"/>
              </a:ext>
            </a:extLst>
          </p:cNvPr>
          <p:cNvSpPr/>
          <p:nvPr userDrawn="1"/>
        </p:nvSpPr>
        <p:spPr>
          <a:xfrm>
            <a:off x="397067" y="479684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5F132-E951-3C81-166F-46E03EF17453}"/>
              </a:ext>
            </a:extLst>
          </p:cNvPr>
          <p:cNvSpPr/>
          <p:nvPr userDrawn="1"/>
        </p:nvSpPr>
        <p:spPr>
          <a:xfrm>
            <a:off x="397067" y="1533477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3C189B-14FC-110B-28B1-A61AF0890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017" y="825038"/>
            <a:ext cx="3876846" cy="574961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a-DK" sz="4000" b="1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a-DK" noProof="0"/>
              <a:t>One line title</a:t>
            </a:r>
            <a:endParaRPr lang="da-DK" noProof="0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E092453-5965-FDA2-0A21-4130B98AD0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89559" y="2368550"/>
            <a:ext cx="3876846" cy="18542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4121351-22B5-5C16-36BD-7DFF576FD4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5525" y="473075"/>
            <a:ext cx="3876675" cy="276999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0BF3D4F3-3648-6E43-46AE-261A913D1D5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35525" y="902208"/>
            <a:ext cx="3876675" cy="3382771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31064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line_Colo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8B3E50-D088-338A-52B3-170EEBDC076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E6310-C872-00E5-C3A3-3868550B4C55}"/>
              </a:ext>
            </a:extLst>
          </p:cNvPr>
          <p:cNvSpPr/>
          <p:nvPr userDrawn="1"/>
        </p:nvSpPr>
        <p:spPr>
          <a:xfrm>
            <a:off x="-1" y="-2"/>
            <a:ext cx="4557351" cy="447992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564E64-3079-E829-7CD3-A402635707B0}"/>
              </a:ext>
            </a:extLst>
          </p:cNvPr>
          <p:cNvSpPr/>
          <p:nvPr userDrawn="1"/>
        </p:nvSpPr>
        <p:spPr>
          <a:xfrm>
            <a:off x="397067" y="479684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5F132-E951-3C81-166F-46E03EF17453}"/>
              </a:ext>
            </a:extLst>
          </p:cNvPr>
          <p:cNvSpPr/>
          <p:nvPr userDrawn="1"/>
        </p:nvSpPr>
        <p:spPr>
          <a:xfrm>
            <a:off x="397067" y="1533477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3C189B-14FC-110B-28B1-A61AF0890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017" y="825038"/>
            <a:ext cx="3876846" cy="574961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a-DK" sz="4000" b="1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a-DK" noProof="0"/>
              <a:t>One line title</a:t>
            </a:r>
            <a:endParaRPr lang="da-DK" noProof="0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E092453-5965-FDA2-0A21-4130B98AD0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89559" y="2368550"/>
            <a:ext cx="3876846" cy="18542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4121351-22B5-5C16-36BD-7DFF576FD4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5525" y="473075"/>
            <a:ext cx="3876675" cy="276999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0BF3D4F3-3648-6E43-46AE-261A913D1D5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35525" y="902208"/>
            <a:ext cx="3876675" cy="3382771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7536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 line_Colo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8B3E50-D088-338A-52B3-170EEBDC076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E6310-C872-00E5-C3A3-3868550B4C55}"/>
              </a:ext>
            </a:extLst>
          </p:cNvPr>
          <p:cNvSpPr/>
          <p:nvPr userDrawn="1"/>
        </p:nvSpPr>
        <p:spPr>
          <a:xfrm>
            <a:off x="-1" y="-2"/>
            <a:ext cx="4557351" cy="44799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564E64-3079-E829-7CD3-A402635707B0}"/>
              </a:ext>
            </a:extLst>
          </p:cNvPr>
          <p:cNvSpPr/>
          <p:nvPr userDrawn="1"/>
        </p:nvSpPr>
        <p:spPr>
          <a:xfrm>
            <a:off x="397067" y="479684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5F132-E951-3C81-166F-46E03EF17453}"/>
              </a:ext>
            </a:extLst>
          </p:cNvPr>
          <p:cNvSpPr/>
          <p:nvPr userDrawn="1"/>
        </p:nvSpPr>
        <p:spPr>
          <a:xfrm>
            <a:off x="397067" y="1533477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3C189B-14FC-110B-28B1-A61AF0890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017" y="825038"/>
            <a:ext cx="3876846" cy="574961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a-DK" sz="4000" b="1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a-DK" noProof="0"/>
              <a:t>One line title</a:t>
            </a:r>
            <a:endParaRPr lang="da-DK" noProof="0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E092453-5965-FDA2-0A21-4130B98AD0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89559" y="2368550"/>
            <a:ext cx="3876846" cy="18542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4121351-22B5-5C16-36BD-7DFF576FD4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5525" y="473075"/>
            <a:ext cx="3876675" cy="276999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0BF3D4F3-3648-6E43-46AE-261A913D1D5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35525" y="902208"/>
            <a:ext cx="3876675" cy="3382771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3958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lines_Colo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8B3E50-D088-338A-52B3-170EEBDC076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E6310-C872-00E5-C3A3-3868550B4C55}"/>
              </a:ext>
            </a:extLst>
          </p:cNvPr>
          <p:cNvSpPr/>
          <p:nvPr userDrawn="1"/>
        </p:nvSpPr>
        <p:spPr>
          <a:xfrm>
            <a:off x="-1" y="-2"/>
            <a:ext cx="4557351" cy="447992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564E64-3079-E829-7CD3-A402635707B0}"/>
              </a:ext>
            </a:extLst>
          </p:cNvPr>
          <p:cNvSpPr/>
          <p:nvPr userDrawn="1"/>
        </p:nvSpPr>
        <p:spPr>
          <a:xfrm>
            <a:off x="400199" y="479684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20D9B8E9-DEB6-5B17-E39D-65FBCDE1BC6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5525" y="473075"/>
            <a:ext cx="3876675" cy="276999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B5DA08-5A35-97B0-90DC-E1B702A06F6E}"/>
              </a:ext>
            </a:extLst>
          </p:cNvPr>
          <p:cNvSpPr/>
          <p:nvPr userDrawn="1"/>
        </p:nvSpPr>
        <p:spPr>
          <a:xfrm>
            <a:off x="400199" y="2082852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CA764E-8FF3-09DF-3354-03EC1058D90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35525" y="902208"/>
            <a:ext cx="3876675" cy="3382771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701DDF79-D864-C013-5075-5C40D414C57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559" y="3041650"/>
            <a:ext cx="3876846" cy="11811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9A986B-7FD7-41C7-0851-BE2BB7475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3" y="825038"/>
            <a:ext cx="3888581" cy="574961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a-DK" sz="4000" b="1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a-DK" noProof="0"/>
              <a:t>Two lines title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377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lines_Colo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8B3E50-D088-338A-52B3-170EEBDC076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E6310-C872-00E5-C3A3-3868550B4C55}"/>
              </a:ext>
            </a:extLst>
          </p:cNvPr>
          <p:cNvSpPr/>
          <p:nvPr userDrawn="1"/>
        </p:nvSpPr>
        <p:spPr>
          <a:xfrm>
            <a:off x="-1" y="-2"/>
            <a:ext cx="4557351" cy="4479925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564E64-3079-E829-7CD3-A402635707B0}"/>
              </a:ext>
            </a:extLst>
          </p:cNvPr>
          <p:cNvSpPr/>
          <p:nvPr userDrawn="1"/>
        </p:nvSpPr>
        <p:spPr>
          <a:xfrm>
            <a:off x="400199" y="479684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5F132-E951-3C81-166F-46E03EF17453}"/>
              </a:ext>
            </a:extLst>
          </p:cNvPr>
          <p:cNvSpPr/>
          <p:nvPr userDrawn="1"/>
        </p:nvSpPr>
        <p:spPr>
          <a:xfrm>
            <a:off x="400199" y="2082852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E4CC4BC-55F5-CF15-BF75-38068B92A7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5525" y="473075"/>
            <a:ext cx="3876675" cy="276999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B86A08-294A-819E-439A-D57D49D6875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35525" y="902208"/>
            <a:ext cx="3876675" cy="3382771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D45A3505-4366-4183-A1D0-8C748C49D80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559" y="3041650"/>
            <a:ext cx="3876846" cy="11811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E9BD42-92DD-01A9-E543-C083A468D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3" y="825038"/>
            <a:ext cx="3888582" cy="574961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a-DK" sz="4000" b="1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a-DK" noProof="0"/>
              <a:t>Two lines title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8523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lines_Colo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8B3E50-D088-338A-52B3-170EEBDC076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E6310-C872-00E5-C3A3-3868550B4C55}"/>
              </a:ext>
            </a:extLst>
          </p:cNvPr>
          <p:cNvSpPr/>
          <p:nvPr userDrawn="1"/>
        </p:nvSpPr>
        <p:spPr>
          <a:xfrm>
            <a:off x="-1" y="-2"/>
            <a:ext cx="4557351" cy="447992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564E64-3079-E829-7CD3-A402635707B0}"/>
              </a:ext>
            </a:extLst>
          </p:cNvPr>
          <p:cNvSpPr/>
          <p:nvPr userDrawn="1"/>
        </p:nvSpPr>
        <p:spPr>
          <a:xfrm>
            <a:off x="400199" y="479684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5F132-E951-3C81-166F-46E03EF17453}"/>
              </a:ext>
            </a:extLst>
          </p:cNvPr>
          <p:cNvSpPr/>
          <p:nvPr userDrawn="1"/>
        </p:nvSpPr>
        <p:spPr>
          <a:xfrm>
            <a:off x="400199" y="2082852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E4CC4BC-55F5-CF15-BF75-38068B92A7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5525" y="473075"/>
            <a:ext cx="3876675" cy="276999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B86A08-294A-819E-439A-D57D49D6875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35525" y="902208"/>
            <a:ext cx="3876675" cy="3382771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D45A3505-4366-4183-A1D0-8C748C49D80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559" y="3041650"/>
            <a:ext cx="3876846" cy="11811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FFBB87-E7BA-13AE-96DA-2D0E02981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3" y="825038"/>
            <a:ext cx="3888581" cy="574961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a-DK" sz="4000" b="1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a-DK" noProof="0"/>
              <a:t>Two lines title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4731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divider_2 lines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D918C0-DF0A-2D69-2198-679028E6020B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45BD6D-C64E-429A-BFE6-D224DD5D58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860" y="3100388"/>
            <a:ext cx="2644775" cy="215444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>
                <a:solidFill>
                  <a:schemeClr val="bg1"/>
                </a:solidFill>
              </a:defRPr>
            </a:lvl2pPr>
            <a:lvl3pPr marL="719138" indent="0">
              <a:buNone/>
              <a:defRPr>
                <a:solidFill>
                  <a:schemeClr val="bg1"/>
                </a:solidFill>
              </a:defRPr>
            </a:lvl3pPr>
            <a:lvl4pPr marL="1079500" indent="0">
              <a:buNone/>
              <a:defRPr>
                <a:solidFill>
                  <a:schemeClr val="bg1"/>
                </a:solidFill>
              </a:defRPr>
            </a:lvl4pPr>
            <a:lvl5pPr marL="143986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Add name, title</a:t>
            </a:r>
            <a:endParaRPr lang="da-DK" noProof="0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300483C5-8DA4-4B09-B011-702B3D31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80DDF66-88E6-4EF2-8A9B-51F1DB86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CD952BEB-A6C5-4952-8AE0-37BC581C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EA2564-08A1-CC3F-7D0F-A875759A6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1" y="847725"/>
            <a:ext cx="5999386" cy="626257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GB" sz="44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sz="4400" b="1" noProof="0">
                <a:solidFill>
                  <a:schemeClr val="bg1"/>
                </a:solidFill>
                <a:ea typeface="Inter" panose="02000503000000020004" pitchFamily="2" charset="0"/>
              </a:rPr>
              <a:t>Cover/divider</a:t>
            </a:r>
            <a:endParaRPr lang="da-DK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AF4278-C4E4-2996-4175-C9546EE0E4AB}"/>
              </a:ext>
            </a:extLst>
          </p:cNvPr>
          <p:cNvGrpSpPr/>
          <p:nvPr userDrawn="1"/>
        </p:nvGrpSpPr>
        <p:grpSpPr>
          <a:xfrm>
            <a:off x="399942" y="473911"/>
            <a:ext cx="1715132" cy="1883775"/>
            <a:chOff x="399941" y="473911"/>
            <a:chExt cx="2338388" cy="18837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F57E49-96F0-6E51-8B30-B9F4C9B26289}"/>
                </a:ext>
              </a:extLst>
            </p:cNvPr>
            <p:cNvSpPr/>
            <p:nvPr userDrawn="1"/>
          </p:nvSpPr>
          <p:spPr>
            <a:xfrm>
              <a:off x="399941" y="473911"/>
              <a:ext cx="2338388" cy="1381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5681AA-CD49-54B8-ED05-398DD6EE8763}"/>
                </a:ext>
              </a:extLst>
            </p:cNvPr>
            <p:cNvSpPr/>
            <p:nvPr userDrawn="1"/>
          </p:nvSpPr>
          <p:spPr>
            <a:xfrm>
              <a:off x="399941" y="2219573"/>
              <a:ext cx="2338388" cy="1381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0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lines_Colo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8B3E50-D088-338A-52B3-170EEBDC076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E6310-C872-00E5-C3A3-3868550B4C55}"/>
              </a:ext>
            </a:extLst>
          </p:cNvPr>
          <p:cNvSpPr/>
          <p:nvPr userDrawn="1"/>
        </p:nvSpPr>
        <p:spPr>
          <a:xfrm>
            <a:off x="-1" y="-2"/>
            <a:ext cx="4557351" cy="44799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564E64-3079-E829-7CD3-A402635707B0}"/>
              </a:ext>
            </a:extLst>
          </p:cNvPr>
          <p:cNvSpPr/>
          <p:nvPr userDrawn="1"/>
        </p:nvSpPr>
        <p:spPr>
          <a:xfrm>
            <a:off x="400199" y="479684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20D9B8E9-DEB6-5B17-E39D-65FBCDE1BC6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5525" y="473075"/>
            <a:ext cx="3876675" cy="276999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B5DA08-5A35-97B0-90DC-E1B702A06F6E}"/>
              </a:ext>
            </a:extLst>
          </p:cNvPr>
          <p:cNvSpPr/>
          <p:nvPr userDrawn="1"/>
        </p:nvSpPr>
        <p:spPr>
          <a:xfrm>
            <a:off x="400199" y="2082852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CA764E-8FF3-09DF-3354-03EC1058D90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35525" y="902208"/>
            <a:ext cx="3876675" cy="3382771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701DDF79-D864-C013-5075-5C40D414C57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559" y="3041650"/>
            <a:ext cx="3876846" cy="11811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FE11CD-085E-64F6-9B0C-B1AEB3543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3" y="825038"/>
            <a:ext cx="3888581" cy="574961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a-DK" sz="4000" b="1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a-DK" noProof="0"/>
              <a:t>Two lines title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8459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lines_Colo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D071FC-8D07-A827-2346-A665EF3C2772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451104-8292-D6D6-0DB3-ABB115E66FBD}"/>
              </a:ext>
            </a:extLst>
          </p:cNvPr>
          <p:cNvSpPr/>
          <p:nvPr userDrawn="1"/>
        </p:nvSpPr>
        <p:spPr>
          <a:xfrm>
            <a:off x="-1" y="-2"/>
            <a:ext cx="4557351" cy="447992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EB20A9-1AA9-B996-2A02-DC2EB48EA7FA}"/>
              </a:ext>
            </a:extLst>
          </p:cNvPr>
          <p:cNvSpPr/>
          <p:nvPr userDrawn="1"/>
        </p:nvSpPr>
        <p:spPr>
          <a:xfrm>
            <a:off x="395288" y="479425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5AC1F4-4AE1-BFD4-8127-AFD6023EE2EC}"/>
              </a:ext>
            </a:extLst>
          </p:cNvPr>
          <p:cNvSpPr/>
          <p:nvPr userDrawn="1"/>
        </p:nvSpPr>
        <p:spPr>
          <a:xfrm>
            <a:off x="395288" y="2599818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BADCE91-EFEC-8D1C-3A07-A2050CA22B7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5525" y="473075"/>
            <a:ext cx="3876675" cy="276999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5105E34-6B7A-C6A1-B792-C0A64A4BF90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35525" y="902208"/>
            <a:ext cx="3876675" cy="3382771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0A955A4E-E505-F439-1C34-C9E9D96199E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559" y="3451182"/>
            <a:ext cx="3876846" cy="77156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C7ADE2-033E-BC57-8F99-B93F684AC2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4" y="828213"/>
            <a:ext cx="3876846" cy="574961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a-DK" sz="4000" b="1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a-DK" noProof="0"/>
              <a:t>Three lines title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07602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68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lines_Colo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D071FC-8D07-A827-2346-A665EF3C2772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451104-8292-D6D6-0DB3-ABB115E66FBD}"/>
              </a:ext>
            </a:extLst>
          </p:cNvPr>
          <p:cNvSpPr/>
          <p:nvPr userDrawn="1"/>
        </p:nvSpPr>
        <p:spPr>
          <a:xfrm>
            <a:off x="-1" y="-2"/>
            <a:ext cx="4557351" cy="4479925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EB20A9-1AA9-B996-2A02-DC2EB48EA7FA}"/>
              </a:ext>
            </a:extLst>
          </p:cNvPr>
          <p:cNvSpPr/>
          <p:nvPr userDrawn="1"/>
        </p:nvSpPr>
        <p:spPr>
          <a:xfrm>
            <a:off x="395288" y="479425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5AC1F4-4AE1-BFD4-8127-AFD6023EE2EC}"/>
              </a:ext>
            </a:extLst>
          </p:cNvPr>
          <p:cNvSpPr/>
          <p:nvPr userDrawn="1"/>
        </p:nvSpPr>
        <p:spPr>
          <a:xfrm>
            <a:off x="395288" y="2599818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BADCE91-EFEC-8D1C-3A07-A2050CA22B7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5525" y="473075"/>
            <a:ext cx="3876675" cy="276999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5105E34-6B7A-C6A1-B792-C0A64A4BF90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35525" y="902208"/>
            <a:ext cx="3876675" cy="3382771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0A955A4E-E505-F439-1C34-C9E9D96199E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559" y="3451182"/>
            <a:ext cx="3876846" cy="77156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74CE95-43EE-DE43-1083-AA7785802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4" y="828213"/>
            <a:ext cx="3876846" cy="574961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a-DK" sz="4000" b="1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a-DK" noProof="0"/>
              <a:t>Three lines title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16180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68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lines_Colo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D071FC-8D07-A827-2346-A665EF3C2772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451104-8292-D6D6-0DB3-ABB115E66FBD}"/>
              </a:ext>
            </a:extLst>
          </p:cNvPr>
          <p:cNvSpPr/>
          <p:nvPr userDrawn="1"/>
        </p:nvSpPr>
        <p:spPr>
          <a:xfrm>
            <a:off x="-1" y="-2"/>
            <a:ext cx="4557351" cy="447992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EB20A9-1AA9-B996-2A02-DC2EB48EA7FA}"/>
              </a:ext>
            </a:extLst>
          </p:cNvPr>
          <p:cNvSpPr/>
          <p:nvPr userDrawn="1"/>
        </p:nvSpPr>
        <p:spPr>
          <a:xfrm>
            <a:off x="395288" y="479425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5AC1F4-4AE1-BFD4-8127-AFD6023EE2EC}"/>
              </a:ext>
            </a:extLst>
          </p:cNvPr>
          <p:cNvSpPr/>
          <p:nvPr userDrawn="1"/>
        </p:nvSpPr>
        <p:spPr>
          <a:xfrm>
            <a:off x="395288" y="2599818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BADCE91-EFEC-8D1C-3A07-A2050CA22B7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5525" y="473075"/>
            <a:ext cx="3876675" cy="276999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5105E34-6B7A-C6A1-B792-C0A64A4BF90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35525" y="902208"/>
            <a:ext cx="3876675" cy="3382771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0A955A4E-E505-F439-1C34-C9E9D96199E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559" y="3451182"/>
            <a:ext cx="3876846" cy="77156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8663059-04CD-F82D-04FF-6FC863C42B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3" y="828213"/>
            <a:ext cx="3888581" cy="574961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a-DK" sz="4000" b="1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a-DK" noProof="0"/>
              <a:t>Three lines title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6851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68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lines_Colo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D071FC-8D07-A827-2346-A665EF3C2772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451104-8292-D6D6-0DB3-ABB115E66FBD}"/>
              </a:ext>
            </a:extLst>
          </p:cNvPr>
          <p:cNvSpPr/>
          <p:nvPr userDrawn="1"/>
        </p:nvSpPr>
        <p:spPr>
          <a:xfrm>
            <a:off x="-1" y="-2"/>
            <a:ext cx="4557351" cy="44799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EB20A9-1AA9-B996-2A02-DC2EB48EA7FA}"/>
              </a:ext>
            </a:extLst>
          </p:cNvPr>
          <p:cNvSpPr/>
          <p:nvPr userDrawn="1"/>
        </p:nvSpPr>
        <p:spPr>
          <a:xfrm>
            <a:off x="395288" y="479425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5AC1F4-4AE1-BFD4-8127-AFD6023EE2EC}"/>
              </a:ext>
            </a:extLst>
          </p:cNvPr>
          <p:cNvSpPr/>
          <p:nvPr userDrawn="1"/>
        </p:nvSpPr>
        <p:spPr>
          <a:xfrm>
            <a:off x="395288" y="2599818"/>
            <a:ext cx="1514475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BADCE91-EFEC-8D1C-3A07-A2050CA22B7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5525" y="473075"/>
            <a:ext cx="3876675" cy="276999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800" b="1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7185F3-E524-4E34-BF4C-38F58D248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3" y="828213"/>
            <a:ext cx="3888581" cy="574961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a-DK" sz="4000" b="1" kern="1200" cap="none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a-DK" noProof="0"/>
              <a:t>Three lines title</a:t>
            </a:r>
            <a:endParaRPr lang="da-DK" noProof="0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5105E34-6B7A-C6A1-B792-C0A64A4BF90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835525" y="902208"/>
            <a:ext cx="3876675" cy="3382771"/>
          </a:xfrm>
        </p:spPr>
        <p:txBody>
          <a:bodyPr tIns="0">
            <a:normAutofit/>
          </a:bodyPr>
          <a:lstStyle>
            <a:lvl1pPr marL="18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400" b="0" kern="1200" baseline="0" dirty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GB" sz="1400" b="0" kern="1200" baseline="0" dirty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da-DK" noProof="0" dirty="0"/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0A955A4E-E505-F439-1C34-C9E9D96199E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559" y="3451182"/>
            <a:ext cx="3876846" cy="77156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9500" indent="0">
              <a:buNone/>
              <a:defRPr/>
            </a:lvl4pPr>
            <a:lvl5pPr marL="1439863" indent="0">
              <a:buNone/>
              <a:defRPr/>
            </a:lvl5pPr>
          </a:lstStyle>
          <a:p>
            <a:pPr lvl="0"/>
            <a:r>
              <a:rPr lang="da-DK" noProof="0"/>
              <a:t>Click to edit Master text styles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940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68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83C34B-9EC8-035C-3ED3-EE2049C4CCC6}"/>
              </a:ext>
            </a:extLst>
          </p:cNvPr>
          <p:cNvSpPr/>
          <p:nvPr userDrawn="1"/>
        </p:nvSpPr>
        <p:spPr>
          <a:xfrm>
            <a:off x="0" y="1"/>
            <a:ext cx="9144000" cy="448180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2F21EB-28ED-ECE8-F371-CA9C59E3D81A}"/>
              </a:ext>
            </a:extLst>
          </p:cNvPr>
          <p:cNvGrpSpPr/>
          <p:nvPr userDrawn="1"/>
        </p:nvGrpSpPr>
        <p:grpSpPr>
          <a:xfrm>
            <a:off x="398621" y="1064061"/>
            <a:ext cx="1960531" cy="1389457"/>
            <a:chOff x="398621" y="1064061"/>
            <a:chExt cx="1960531" cy="13894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DC7617-8D5F-BFC6-C014-5CB8256D0D30}"/>
                </a:ext>
              </a:extLst>
            </p:cNvPr>
            <p:cNvSpPr/>
            <p:nvPr userDrawn="1"/>
          </p:nvSpPr>
          <p:spPr>
            <a:xfrm>
              <a:off x="398621" y="2281208"/>
              <a:ext cx="1960531" cy="17231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1D5A02-BF97-9EB4-C6D1-6F98BB0312F3}"/>
                </a:ext>
              </a:extLst>
            </p:cNvPr>
            <p:cNvSpPr/>
            <p:nvPr userDrawn="1"/>
          </p:nvSpPr>
          <p:spPr>
            <a:xfrm>
              <a:off x="398621" y="1064061"/>
              <a:ext cx="1960531" cy="17231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1813508F-7671-6B2D-F84F-E515EB6AF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107" y="1420394"/>
            <a:ext cx="5423443" cy="728849"/>
          </a:xfrm>
        </p:spPr>
        <p:txBody>
          <a:bodyPr wrap="square">
            <a:spAutoFit/>
          </a:bodyPr>
          <a:lstStyle>
            <a:lvl1pPr>
              <a:lnSpc>
                <a:spcPts val="5400"/>
              </a:lnSpc>
              <a:defRPr sz="5200" kern="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Insert outro text</a:t>
            </a:r>
            <a:endParaRPr lang="da-DK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B6230-2AB1-73D9-2A2D-9AA65B02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DEC8D8C-84E0-9FDF-5B1A-74344DC1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F71DDDF-0CFD-A472-8770-A2EBF0EC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95022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Auberg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83C34B-9EC8-035C-3ED3-EE2049C4CCC6}"/>
              </a:ext>
            </a:extLst>
          </p:cNvPr>
          <p:cNvSpPr/>
          <p:nvPr userDrawn="1"/>
        </p:nvSpPr>
        <p:spPr>
          <a:xfrm>
            <a:off x="0" y="1"/>
            <a:ext cx="9144000" cy="448180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13508F-7671-6B2D-F84F-E515EB6AF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107" y="1420394"/>
            <a:ext cx="5423443" cy="728849"/>
          </a:xfrm>
        </p:spPr>
        <p:txBody>
          <a:bodyPr wrap="square">
            <a:spAutoFit/>
          </a:bodyPr>
          <a:lstStyle>
            <a:lvl1pPr>
              <a:lnSpc>
                <a:spcPts val="5400"/>
              </a:lnSpc>
              <a:defRPr sz="5200" kern="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Insert outro text</a:t>
            </a:r>
            <a:endParaRPr lang="da-DK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D90B85-985F-0904-1C6E-CBCAD06D9E1B}"/>
              </a:ext>
            </a:extLst>
          </p:cNvPr>
          <p:cNvGrpSpPr/>
          <p:nvPr userDrawn="1"/>
        </p:nvGrpSpPr>
        <p:grpSpPr>
          <a:xfrm>
            <a:off x="398621" y="1064061"/>
            <a:ext cx="1960531" cy="1389457"/>
            <a:chOff x="398621" y="1064061"/>
            <a:chExt cx="1960531" cy="138945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43F668E-EB26-DA26-DD90-A0C5B00273A9}"/>
                </a:ext>
              </a:extLst>
            </p:cNvPr>
            <p:cNvSpPr/>
            <p:nvPr userDrawn="1"/>
          </p:nvSpPr>
          <p:spPr>
            <a:xfrm>
              <a:off x="398621" y="2281208"/>
              <a:ext cx="1960531" cy="17231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1679DB-1A90-A5E0-B53E-124211265586}"/>
                </a:ext>
              </a:extLst>
            </p:cNvPr>
            <p:cNvSpPr/>
            <p:nvPr userDrawn="1"/>
          </p:nvSpPr>
          <p:spPr>
            <a:xfrm>
              <a:off x="398621" y="1064061"/>
              <a:ext cx="1960531" cy="17231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12F56D4D-CF86-322C-B2F8-10C3F011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7F98518-E193-43A9-506C-4D94E66F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08F0EB3-E336-E62B-47E0-AC40889C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5174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83C34B-9EC8-035C-3ED3-EE2049C4CCC6}"/>
              </a:ext>
            </a:extLst>
          </p:cNvPr>
          <p:cNvSpPr/>
          <p:nvPr userDrawn="1"/>
        </p:nvSpPr>
        <p:spPr>
          <a:xfrm>
            <a:off x="0" y="1"/>
            <a:ext cx="9144000" cy="448180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13508F-7671-6B2D-F84F-E515EB6AF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107" y="1420394"/>
            <a:ext cx="5423443" cy="728849"/>
          </a:xfrm>
        </p:spPr>
        <p:txBody>
          <a:bodyPr wrap="square">
            <a:spAutoFit/>
          </a:bodyPr>
          <a:lstStyle>
            <a:lvl1pPr>
              <a:lnSpc>
                <a:spcPts val="5400"/>
              </a:lnSpc>
              <a:defRPr sz="5200" kern="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Insert outro text</a:t>
            </a:r>
            <a:endParaRPr lang="da-DK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D1A858-9ABC-66A5-8706-72A8C00D7DDC}"/>
              </a:ext>
            </a:extLst>
          </p:cNvPr>
          <p:cNvGrpSpPr/>
          <p:nvPr userDrawn="1"/>
        </p:nvGrpSpPr>
        <p:grpSpPr>
          <a:xfrm>
            <a:off x="398621" y="1064061"/>
            <a:ext cx="1960531" cy="1389457"/>
            <a:chOff x="398621" y="1064061"/>
            <a:chExt cx="1960531" cy="138945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E6F108-0194-1823-6089-9DE915A8C8E4}"/>
                </a:ext>
              </a:extLst>
            </p:cNvPr>
            <p:cNvSpPr/>
            <p:nvPr userDrawn="1"/>
          </p:nvSpPr>
          <p:spPr>
            <a:xfrm>
              <a:off x="398621" y="2281208"/>
              <a:ext cx="1960531" cy="17231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F7F082-FB9F-FD71-5CA1-8519160FFAA9}"/>
                </a:ext>
              </a:extLst>
            </p:cNvPr>
            <p:cNvSpPr/>
            <p:nvPr userDrawn="1"/>
          </p:nvSpPr>
          <p:spPr>
            <a:xfrm>
              <a:off x="398621" y="1064061"/>
              <a:ext cx="1960531" cy="17231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A01629A9-26E5-D50A-0513-71E9D7A2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3D897ED-7182-3798-63A8-1C7F503E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75770BE-4162-8290-7B11-5844EF91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68734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83C34B-9EC8-035C-3ED3-EE2049C4CCC6}"/>
              </a:ext>
            </a:extLst>
          </p:cNvPr>
          <p:cNvSpPr/>
          <p:nvPr userDrawn="1"/>
        </p:nvSpPr>
        <p:spPr>
          <a:xfrm>
            <a:off x="0" y="1"/>
            <a:ext cx="9144000" cy="4481802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13508F-7671-6B2D-F84F-E515EB6AF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107" y="1420394"/>
            <a:ext cx="5423443" cy="728849"/>
          </a:xfrm>
        </p:spPr>
        <p:txBody>
          <a:bodyPr wrap="square">
            <a:spAutoFit/>
          </a:bodyPr>
          <a:lstStyle>
            <a:lvl1pPr>
              <a:lnSpc>
                <a:spcPts val="5400"/>
              </a:lnSpc>
              <a:defRPr sz="5200" kern="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Insert outro text </a:t>
            </a:r>
            <a:endParaRPr lang="da-DK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5B0A4D-F5ED-166D-7753-3CA82B813BDF}"/>
              </a:ext>
            </a:extLst>
          </p:cNvPr>
          <p:cNvGrpSpPr/>
          <p:nvPr userDrawn="1"/>
        </p:nvGrpSpPr>
        <p:grpSpPr>
          <a:xfrm>
            <a:off x="398621" y="1064061"/>
            <a:ext cx="1960531" cy="1389457"/>
            <a:chOff x="398621" y="1064061"/>
            <a:chExt cx="1960531" cy="138945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D661DB-E874-D9D5-5139-9B01CCF4D857}"/>
                </a:ext>
              </a:extLst>
            </p:cNvPr>
            <p:cNvSpPr/>
            <p:nvPr userDrawn="1"/>
          </p:nvSpPr>
          <p:spPr>
            <a:xfrm>
              <a:off x="398621" y="2281208"/>
              <a:ext cx="1960531" cy="17231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3C1704-AB91-EB84-B71F-06C8329868F1}"/>
                </a:ext>
              </a:extLst>
            </p:cNvPr>
            <p:cNvSpPr/>
            <p:nvPr userDrawn="1"/>
          </p:nvSpPr>
          <p:spPr>
            <a:xfrm>
              <a:off x="398621" y="1064061"/>
              <a:ext cx="1960531" cy="17231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415D278C-2F04-EF6A-6D3C-53AA0A96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0999A0F-1094-7EFC-77CC-8606857E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D28C944-8381-A813-EE2F-7A96A4AA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28553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divider_1 line_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70B702-8537-754A-C50C-E11AA5132F0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45BD6D-C64E-429A-BFE6-D224DD5D58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860" y="3100388"/>
            <a:ext cx="2644775" cy="215444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>
                <a:solidFill>
                  <a:schemeClr val="bg1"/>
                </a:solidFill>
              </a:defRPr>
            </a:lvl2pPr>
            <a:lvl3pPr marL="719138" indent="0">
              <a:buNone/>
              <a:defRPr>
                <a:solidFill>
                  <a:schemeClr val="bg1"/>
                </a:solidFill>
              </a:defRPr>
            </a:lvl3pPr>
            <a:lvl4pPr marL="1079500" indent="0">
              <a:buNone/>
              <a:defRPr>
                <a:solidFill>
                  <a:schemeClr val="bg1"/>
                </a:solidFill>
              </a:defRPr>
            </a:lvl4pPr>
            <a:lvl5pPr marL="143986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Add name, title</a:t>
            </a:r>
            <a:endParaRPr lang="da-DK" noProof="0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300483C5-8DA4-4B09-B011-702B3D31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80DDF66-88E6-4EF2-8A9B-51F1DB86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CD952BEB-A6C5-4952-8AE0-37BC581C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BF110A-2993-F094-C45F-23D0D0FA2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9" y="847725"/>
            <a:ext cx="6144723" cy="626257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GB" sz="44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600"/>
              </a:lnSpc>
            </a:pPr>
            <a:r>
              <a:rPr lang="da-DK" sz="4400" b="1" noProof="0">
                <a:solidFill>
                  <a:schemeClr val="bg1"/>
                </a:solidFill>
                <a:ea typeface="Inter" panose="02000503000000020004" pitchFamily="2" charset="0"/>
              </a:rPr>
              <a:t>Cover/divider</a:t>
            </a:r>
            <a:endParaRPr lang="da-DK" sz="4400" b="1" noProof="0" dirty="0">
              <a:solidFill>
                <a:schemeClr val="bg1"/>
              </a:solidFill>
              <a:ea typeface="Inter" panose="020005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0F058B-58E6-F159-8812-68E89A81B119}"/>
              </a:ext>
            </a:extLst>
          </p:cNvPr>
          <p:cNvSpPr/>
          <p:nvPr userDrawn="1"/>
        </p:nvSpPr>
        <p:spPr>
          <a:xfrm>
            <a:off x="399941" y="473911"/>
            <a:ext cx="1715132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F29CB8-7B64-0C50-CDF3-A40D5FEAEF32}"/>
              </a:ext>
            </a:extLst>
          </p:cNvPr>
          <p:cNvSpPr/>
          <p:nvPr userDrawn="1"/>
        </p:nvSpPr>
        <p:spPr>
          <a:xfrm>
            <a:off x="399941" y="1626353"/>
            <a:ext cx="1715132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8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divider_2 lines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D918C0-DF0A-2D69-2198-679028E6020B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45BD6D-C64E-429A-BFE6-D224DD5D58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860" y="3100388"/>
            <a:ext cx="2644775" cy="215444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>
                <a:solidFill>
                  <a:schemeClr val="bg1"/>
                </a:solidFill>
              </a:defRPr>
            </a:lvl2pPr>
            <a:lvl3pPr marL="719138" indent="0">
              <a:buNone/>
              <a:defRPr>
                <a:solidFill>
                  <a:schemeClr val="bg1"/>
                </a:solidFill>
              </a:defRPr>
            </a:lvl3pPr>
            <a:lvl4pPr marL="1079500" indent="0">
              <a:buNone/>
              <a:defRPr>
                <a:solidFill>
                  <a:schemeClr val="bg1"/>
                </a:solidFill>
              </a:defRPr>
            </a:lvl4pPr>
            <a:lvl5pPr marL="143986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Add name, title</a:t>
            </a:r>
            <a:endParaRPr lang="da-DK" noProof="0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300483C5-8DA4-4B09-B011-702B3D31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80DDF66-88E6-4EF2-8A9B-51F1DB86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CD952BEB-A6C5-4952-8AE0-37BC581C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EA2564-08A1-CC3F-7D0F-A875759A6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1" y="847725"/>
            <a:ext cx="5999386" cy="626257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GB" sz="44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sz="4400" b="1" noProof="0">
                <a:solidFill>
                  <a:schemeClr val="bg1"/>
                </a:solidFill>
                <a:ea typeface="Inter" panose="02000503000000020004" pitchFamily="2" charset="0"/>
              </a:rPr>
              <a:t>Cover/divider</a:t>
            </a:r>
            <a:endParaRPr lang="da-DK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473559-6638-54EC-E205-194AD5BE5071}"/>
              </a:ext>
            </a:extLst>
          </p:cNvPr>
          <p:cNvGrpSpPr/>
          <p:nvPr userDrawn="1"/>
        </p:nvGrpSpPr>
        <p:grpSpPr>
          <a:xfrm>
            <a:off x="399942" y="473911"/>
            <a:ext cx="1715132" cy="1883775"/>
            <a:chOff x="399941" y="473911"/>
            <a:chExt cx="2338388" cy="18837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00DBC4-2DB1-783E-1CFB-52DD5545BE30}"/>
                </a:ext>
              </a:extLst>
            </p:cNvPr>
            <p:cNvSpPr/>
            <p:nvPr userDrawn="1"/>
          </p:nvSpPr>
          <p:spPr>
            <a:xfrm>
              <a:off x="399941" y="473911"/>
              <a:ext cx="2338388" cy="1381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F6FB96-220E-90E1-159D-8ED18805F710}"/>
                </a:ext>
              </a:extLst>
            </p:cNvPr>
            <p:cNvSpPr/>
            <p:nvPr userDrawn="1"/>
          </p:nvSpPr>
          <p:spPr>
            <a:xfrm>
              <a:off x="399941" y="2219573"/>
              <a:ext cx="2338388" cy="1381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14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divider_1 line_Auberg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70B702-8537-754A-C50C-E11AA5132F0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45BD6D-C64E-429A-BFE6-D224DD5D58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860" y="3100388"/>
            <a:ext cx="2644775" cy="215444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>
                <a:solidFill>
                  <a:schemeClr val="bg1"/>
                </a:solidFill>
              </a:defRPr>
            </a:lvl2pPr>
            <a:lvl3pPr marL="719138" indent="0">
              <a:buNone/>
              <a:defRPr>
                <a:solidFill>
                  <a:schemeClr val="bg1"/>
                </a:solidFill>
              </a:defRPr>
            </a:lvl3pPr>
            <a:lvl4pPr marL="1079500" indent="0">
              <a:buNone/>
              <a:defRPr>
                <a:solidFill>
                  <a:schemeClr val="bg1"/>
                </a:solidFill>
              </a:defRPr>
            </a:lvl4pPr>
            <a:lvl5pPr marL="143986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Add name, title</a:t>
            </a:r>
            <a:endParaRPr lang="da-DK" noProof="0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300483C5-8DA4-4B09-B011-702B3D31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80DDF66-88E6-4EF2-8A9B-51F1DB86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CD952BEB-A6C5-4952-8AE0-37BC581C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BF110A-2993-F094-C45F-23D0D0FA2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9" y="847725"/>
            <a:ext cx="6144723" cy="626257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GB" sz="44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600"/>
              </a:lnSpc>
            </a:pPr>
            <a:r>
              <a:rPr lang="da-DK" sz="4400" b="1" noProof="0">
                <a:solidFill>
                  <a:schemeClr val="bg1"/>
                </a:solidFill>
                <a:ea typeface="Inter" panose="02000503000000020004" pitchFamily="2" charset="0"/>
              </a:rPr>
              <a:t>Cover/divider</a:t>
            </a:r>
            <a:endParaRPr lang="da-DK" sz="4400" b="1" noProof="0" dirty="0">
              <a:solidFill>
                <a:schemeClr val="bg1"/>
              </a:solidFill>
              <a:ea typeface="Inter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5BC2C-BFE0-BAED-69BD-14AA18B380C5}"/>
              </a:ext>
            </a:extLst>
          </p:cNvPr>
          <p:cNvSpPr/>
          <p:nvPr userDrawn="1"/>
        </p:nvSpPr>
        <p:spPr>
          <a:xfrm>
            <a:off x="399941" y="473911"/>
            <a:ext cx="1715132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8CCB3E-5397-C42C-6DA2-E907AF89A800}"/>
              </a:ext>
            </a:extLst>
          </p:cNvPr>
          <p:cNvSpPr/>
          <p:nvPr userDrawn="1"/>
        </p:nvSpPr>
        <p:spPr>
          <a:xfrm>
            <a:off x="399941" y="1626353"/>
            <a:ext cx="1715132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divider_2 lines_Auberg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D918C0-DF0A-2D69-2198-679028E6020B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45BD6D-C64E-429A-BFE6-D224DD5D58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860" y="3100388"/>
            <a:ext cx="2644775" cy="215444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>
                <a:solidFill>
                  <a:schemeClr val="bg1"/>
                </a:solidFill>
              </a:defRPr>
            </a:lvl2pPr>
            <a:lvl3pPr marL="719138" indent="0">
              <a:buNone/>
              <a:defRPr>
                <a:solidFill>
                  <a:schemeClr val="bg1"/>
                </a:solidFill>
              </a:defRPr>
            </a:lvl3pPr>
            <a:lvl4pPr marL="1079500" indent="0">
              <a:buNone/>
              <a:defRPr>
                <a:solidFill>
                  <a:schemeClr val="bg1"/>
                </a:solidFill>
              </a:defRPr>
            </a:lvl4pPr>
            <a:lvl5pPr marL="143986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Add name, title</a:t>
            </a:r>
            <a:endParaRPr lang="da-DK" noProof="0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300483C5-8DA4-4B09-B011-702B3D31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80DDF66-88E6-4EF2-8A9B-51F1DB86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CD952BEB-A6C5-4952-8AE0-37BC581C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EA2564-08A1-CC3F-7D0F-A875759A6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1" y="847725"/>
            <a:ext cx="5999386" cy="626257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GB" sz="44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sz="4400" b="1" noProof="0">
                <a:solidFill>
                  <a:schemeClr val="bg1"/>
                </a:solidFill>
                <a:ea typeface="Inter" panose="02000503000000020004" pitchFamily="2" charset="0"/>
              </a:rPr>
              <a:t>Cover/divider</a:t>
            </a:r>
            <a:endParaRPr lang="da-DK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E3FD12-8C6C-0E87-173E-18F68080E666}"/>
              </a:ext>
            </a:extLst>
          </p:cNvPr>
          <p:cNvGrpSpPr/>
          <p:nvPr userDrawn="1"/>
        </p:nvGrpSpPr>
        <p:grpSpPr>
          <a:xfrm>
            <a:off x="399942" y="473911"/>
            <a:ext cx="1715132" cy="1883775"/>
            <a:chOff x="399941" y="473911"/>
            <a:chExt cx="2338388" cy="18837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E5806E-CC5E-33E4-059E-C343DB5EBD3D}"/>
                </a:ext>
              </a:extLst>
            </p:cNvPr>
            <p:cNvSpPr/>
            <p:nvPr userDrawn="1"/>
          </p:nvSpPr>
          <p:spPr>
            <a:xfrm>
              <a:off x="399941" y="473911"/>
              <a:ext cx="2338388" cy="1381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D6DED1-2546-C86E-224E-3E50D9FF6F9E}"/>
                </a:ext>
              </a:extLst>
            </p:cNvPr>
            <p:cNvSpPr/>
            <p:nvPr userDrawn="1"/>
          </p:nvSpPr>
          <p:spPr>
            <a:xfrm>
              <a:off x="399941" y="2219573"/>
              <a:ext cx="2338388" cy="1381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7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divider_1 lin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70B702-8537-754A-C50C-E11AA5132F01}"/>
              </a:ext>
            </a:extLst>
          </p:cNvPr>
          <p:cNvSpPr/>
          <p:nvPr userDrawn="1"/>
        </p:nvSpPr>
        <p:spPr>
          <a:xfrm>
            <a:off x="0" y="0"/>
            <a:ext cx="9144000" cy="447992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45BD6D-C64E-429A-BFE6-D224DD5D58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860" y="3100388"/>
            <a:ext cx="2644775" cy="215444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60362" indent="0">
              <a:buNone/>
              <a:defRPr>
                <a:solidFill>
                  <a:schemeClr val="bg1"/>
                </a:solidFill>
              </a:defRPr>
            </a:lvl2pPr>
            <a:lvl3pPr marL="719138" indent="0">
              <a:buNone/>
              <a:defRPr>
                <a:solidFill>
                  <a:schemeClr val="bg1"/>
                </a:solidFill>
              </a:defRPr>
            </a:lvl3pPr>
            <a:lvl4pPr marL="1079500" indent="0">
              <a:buNone/>
              <a:defRPr>
                <a:solidFill>
                  <a:schemeClr val="bg1"/>
                </a:solidFill>
              </a:defRPr>
            </a:lvl4pPr>
            <a:lvl5pPr marL="143986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Add name, title</a:t>
            </a:r>
            <a:endParaRPr lang="da-DK" noProof="0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300483C5-8DA4-4B09-B011-702B3D31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80DDF66-88E6-4EF2-8A9B-51F1DB86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CD952BEB-A6C5-4952-8AE0-37BC581C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BF110A-2993-F094-C45F-23D0D0FA2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9" y="849313"/>
            <a:ext cx="6144723" cy="626257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GB" sz="44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4600"/>
              </a:lnSpc>
            </a:pPr>
            <a:r>
              <a:rPr lang="da-DK" sz="4400" b="1" noProof="0">
                <a:solidFill>
                  <a:schemeClr val="bg1"/>
                </a:solidFill>
                <a:ea typeface="Inter" panose="02000503000000020004" pitchFamily="2" charset="0"/>
              </a:rPr>
              <a:t>Cover/divider</a:t>
            </a:r>
            <a:endParaRPr lang="da-DK" sz="4400" b="1" noProof="0" dirty="0">
              <a:solidFill>
                <a:schemeClr val="bg1"/>
              </a:solidFill>
              <a:ea typeface="Inter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DF126-8DF5-DDD0-9E45-1ABCB4307C47}"/>
              </a:ext>
            </a:extLst>
          </p:cNvPr>
          <p:cNvSpPr/>
          <p:nvPr userDrawn="1"/>
        </p:nvSpPr>
        <p:spPr>
          <a:xfrm>
            <a:off x="399941" y="475499"/>
            <a:ext cx="1715132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0BE6DA-3ACF-F81A-EACF-06521BEA1CFD}"/>
              </a:ext>
            </a:extLst>
          </p:cNvPr>
          <p:cNvSpPr/>
          <p:nvPr userDrawn="1"/>
        </p:nvSpPr>
        <p:spPr>
          <a:xfrm>
            <a:off x="399941" y="1627941"/>
            <a:ext cx="1715132" cy="138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397669" y="477059"/>
            <a:ext cx="8304363" cy="676227"/>
          </a:xfrm>
          <a:prstGeom prst="rect">
            <a:avLst/>
          </a:prstGeom>
          <a:noFill/>
          <a:effectLst/>
        </p:spPr>
        <p:txBody>
          <a:bodyPr vert="horz" wrap="square" lIns="0" tIns="0" rIns="0" bIns="36000" rtlCol="0" anchor="t" anchorCtr="0">
            <a:noAutofit/>
          </a:bodyPr>
          <a:lstStyle/>
          <a:p>
            <a:r>
              <a:rPr lang="da-DK"/>
              <a:t>Click to edit Master title style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97669" y="1443489"/>
            <a:ext cx="8304363" cy="2881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da-DK" dirty="0"/>
          </a:p>
        </p:txBody>
      </p:sp>
      <p:sp>
        <p:nvSpPr>
          <p:cNvPr id="7" name="Graphic 8">
            <a:extLst>
              <a:ext uri="{FF2B5EF4-FFF2-40B4-BE49-F238E27FC236}">
                <a16:creationId xmlns:a16="http://schemas.microsoft.com/office/drawing/2014/main" id="{544B4135-F642-0553-2712-3BE968105A87}"/>
              </a:ext>
            </a:extLst>
          </p:cNvPr>
          <p:cNvSpPr/>
          <p:nvPr userDrawn="1"/>
        </p:nvSpPr>
        <p:spPr>
          <a:xfrm>
            <a:off x="8065219" y="4696354"/>
            <a:ext cx="657200" cy="196080"/>
          </a:xfrm>
          <a:custGeom>
            <a:avLst/>
            <a:gdLst>
              <a:gd name="connsiteX0" fmla="*/ 123349 w 944975"/>
              <a:gd name="connsiteY0" fmla="*/ 6477 h 281940"/>
              <a:gd name="connsiteX1" fmla="*/ 168402 w 944975"/>
              <a:gd name="connsiteY1" fmla="*/ 19241 h 281940"/>
              <a:gd name="connsiteX2" fmla="*/ 196882 w 944975"/>
              <a:gd name="connsiteY2" fmla="*/ 9525 h 281940"/>
              <a:gd name="connsiteX3" fmla="*/ 196882 w 944975"/>
              <a:gd name="connsiteY3" fmla="*/ 0 h 281940"/>
              <a:gd name="connsiteX4" fmla="*/ 211169 w 944975"/>
              <a:gd name="connsiteY4" fmla="*/ 0 h 281940"/>
              <a:gd name="connsiteX5" fmla="*/ 211169 w 944975"/>
              <a:gd name="connsiteY5" fmla="*/ 116872 h 281940"/>
              <a:gd name="connsiteX6" fmla="*/ 198406 w 944975"/>
              <a:gd name="connsiteY6" fmla="*/ 116872 h 281940"/>
              <a:gd name="connsiteX7" fmla="*/ 123349 w 944975"/>
              <a:gd name="connsiteY7" fmla="*/ 21527 h 281940"/>
              <a:gd name="connsiteX8" fmla="*/ 52673 w 944975"/>
              <a:gd name="connsiteY8" fmla="*/ 144494 h 281940"/>
              <a:gd name="connsiteX9" fmla="*/ 123349 w 944975"/>
              <a:gd name="connsiteY9" fmla="*/ 266891 h 281940"/>
              <a:gd name="connsiteX10" fmla="*/ 224314 w 944975"/>
              <a:gd name="connsiteY10" fmla="*/ 144494 h 281940"/>
              <a:gd name="connsiteX11" fmla="*/ 228124 w 944975"/>
              <a:gd name="connsiteY11" fmla="*/ 116681 h 281940"/>
              <a:gd name="connsiteX12" fmla="*/ 349472 w 944975"/>
              <a:gd name="connsiteY12" fmla="*/ 6477 h 281940"/>
              <a:gd name="connsiteX13" fmla="*/ 474631 w 944975"/>
              <a:gd name="connsiteY13" fmla="*/ 144399 h 281940"/>
              <a:gd name="connsiteX14" fmla="*/ 349472 w 944975"/>
              <a:gd name="connsiteY14" fmla="*/ 281940 h 281940"/>
              <a:gd name="connsiteX15" fmla="*/ 232315 w 944975"/>
              <a:gd name="connsiteY15" fmla="*/ 192691 h 281940"/>
              <a:gd name="connsiteX16" fmla="*/ 231934 w 944975"/>
              <a:gd name="connsiteY16" fmla="*/ 190310 h 281940"/>
              <a:gd name="connsiteX17" fmla="*/ 231267 w 944975"/>
              <a:gd name="connsiteY17" fmla="*/ 194119 h 281940"/>
              <a:gd name="connsiteX18" fmla="*/ 123444 w 944975"/>
              <a:gd name="connsiteY18" fmla="*/ 281940 h 281940"/>
              <a:gd name="connsiteX19" fmla="*/ 0 w 944975"/>
              <a:gd name="connsiteY19" fmla="*/ 144399 h 281940"/>
              <a:gd name="connsiteX20" fmla="*/ 123349 w 944975"/>
              <a:gd name="connsiteY20" fmla="*/ 6477 h 281940"/>
              <a:gd name="connsiteX21" fmla="*/ 278797 w 944975"/>
              <a:gd name="connsiteY21" fmla="*/ 144399 h 281940"/>
              <a:gd name="connsiteX22" fmla="*/ 349472 w 944975"/>
              <a:gd name="connsiteY22" fmla="*/ 267176 h 281940"/>
              <a:gd name="connsiteX23" fmla="*/ 419957 w 944975"/>
              <a:gd name="connsiteY23" fmla="*/ 144399 h 281940"/>
              <a:gd name="connsiteX24" fmla="*/ 349472 w 944975"/>
              <a:gd name="connsiteY24" fmla="*/ 21431 h 281940"/>
              <a:gd name="connsiteX25" fmla="*/ 278797 w 944975"/>
              <a:gd name="connsiteY25" fmla="*/ 144399 h 281940"/>
              <a:gd name="connsiteX26" fmla="*/ 532638 w 944975"/>
              <a:gd name="connsiteY26" fmla="*/ 36290 h 281940"/>
              <a:gd name="connsiteX27" fmla="*/ 542354 w 944975"/>
              <a:gd name="connsiteY27" fmla="*/ 23717 h 281940"/>
              <a:gd name="connsiteX28" fmla="*/ 562547 w 944975"/>
              <a:gd name="connsiteY28" fmla="*/ 23717 h 281940"/>
              <a:gd name="connsiteX29" fmla="*/ 562547 w 944975"/>
              <a:gd name="connsiteY29" fmla="*/ 9525 h 281940"/>
              <a:gd name="connsiteX30" fmla="*/ 431673 w 944975"/>
              <a:gd name="connsiteY30" fmla="*/ 9525 h 281940"/>
              <a:gd name="connsiteX31" fmla="*/ 431673 w 944975"/>
              <a:gd name="connsiteY31" fmla="*/ 23622 h 281940"/>
              <a:gd name="connsiteX32" fmla="*/ 461582 w 944975"/>
              <a:gd name="connsiteY32" fmla="*/ 23813 h 281940"/>
              <a:gd name="connsiteX33" fmla="*/ 479108 w 944975"/>
              <a:gd name="connsiteY33" fmla="*/ 36290 h 281940"/>
              <a:gd name="connsiteX34" fmla="*/ 558070 w 944975"/>
              <a:gd name="connsiteY34" fmla="*/ 279178 h 281940"/>
              <a:gd name="connsiteX35" fmla="*/ 587788 w 944975"/>
              <a:gd name="connsiteY35" fmla="*/ 279178 h 281940"/>
              <a:gd name="connsiteX36" fmla="*/ 641699 w 944975"/>
              <a:gd name="connsiteY36" fmla="*/ 110776 h 281940"/>
              <a:gd name="connsiteX37" fmla="*/ 693611 w 944975"/>
              <a:gd name="connsiteY37" fmla="*/ 279178 h 281940"/>
              <a:gd name="connsiteX38" fmla="*/ 727710 w 944975"/>
              <a:gd name="connsiteY38" fmla="*/ 279178 h 281940"/>
              <a:gd name="connsiteX39" fmla="*/ 800195 w 944975"/>
              <a:gd name="connsiteY39" fmla="*/ 42101 h 281940"/>
              <a:gd name="connsiteX40" fmla="*/ 823627 w 944975"/>
              <a:gd name="connsiteY40" fmla="*/ 23908 h 281940"/>
              <a:gd name="connsiteX41" fmla="*/ 835914 w 944975"/>
              <a:gd name="connsiteY41" fmla="*/ 38005 h 281940"/>
              <a:gd name="connsiteX42" fmla="*/ 835914 w 944975"/>
              <a:gd name="connsiteY42" fmla="*/ 250984 h 281940"/>
              <a:gd name="connsiteX43" fmla="*/ 823627 w 944975"/>
              <a:gd name="connsiteY43" fmla="*/ 265081 h 281940"/>
              <a:gd name="connsiteX44" fmla="*/ 779621 w 944975"/>
              <a:gd name="connsiteY44" fmla="*/ 265081 h 281940"/>
              <a:gd name="connsiteX45" fmla="*/ 779621 w 944975"/>
              <a:gd name="connsiteY45" fmla="*/ 279178 h 281940"/>
              <a:gd name="connsiteX46" fmla="*/ 944975 w 944975"/>
              <a:gd name="connsiteY46" fmla="*/ 279178 h 281940"/>
              <a:gd name="connsiteX47" fmla="*/ 944975 w 944975"/>
              <a:gd name="connsiteY47" fmla="*/ 265081 h 281940"/>
              <a:gd name="connsiteX48" fmla="*/ 900970 w 944975"/>
              <a:gd name="connsiteY48" fmla="*/ 265081 h 281940"/>
              <a:gd name="connsiteX49" fmla="*/ 888683 w 944975"/>
              <a:gd name="connsiteY49" fmla="*/ 250984 h 281940"/>
              <a:gd name="connsiteX50" fmla="*/ 888683 w 944975"/>
              <a:gd name="connsiteY50" fmla="*/ 37910 h 281940"/>
              <a:gd name="connsiteX51" fmla="*/ 900970 w 944975"/>
              <a:gd name="connsiteY51" fmla="*/ 23622 h 281940"/>
              <a:gd name="connsiteX52" fmla="*/ 944975 w 944975"/>
              <a:gd name="connsiteY52" fmla="*/ 23622 h 281940"/>
              <a:gd name="connsiteX53" fmla="*/ 944975 w 944975"/>
              <a:gd name="connsiteY53" fmla="*/ 9525 h 281940"/>
              <a:gd name="connsiteX54" fmla="*/ 733615 w 944975"/>
              <a:gd name="connsiteY54" fmla="*/ 9525 h 281940"/>
              <a:gd name="connsiteX55" fmla="*/ 733615 w 944975"/>
              <a:gd name="connsiteY55" fmla="*/ 23622 h 281940"/>
              <a:gd name="connsiteX56" fmla="*/ 758095 w 944975"/>
              <a:gd name="connsiteY56" fmla="*/ 23813 h 281940"/>
              <a:gd name="connsiteX57" fmla="*/ 777335 w 944975"/>
              <a:gd name="connsiteY57" fmla="*/ 50864 h 281940"/>
              <a:gd name="connsiteX58" fmla="*/ 727234 w 944975"/>
              <a:gd name="connsiteY58" fmla="*/ 214598 h 281940"/>
              <a:gd name="connsiteX59" fmla="*/ 672084 w 944975"/>
              <a:gd name="connsiteY59" fmla="*/ 36290 h 281940"/>
              <a:gd name="connsiteX60" fmla="*/ 681609 w 944975"/>
              <a:gd name="connsiteY60" fmla="*/ 23717 h 281940"/>
              <a:gd name="connsiteX61" fmla="*/ 713327 w 944975"/>
              <a:gd name="connsiteY61" fmla="*/ 23717 h 281940"/>
              <a:gd name="connsiteX62" fmla="*/ 713327 w 944975"/>
              <a:gd name="connsiteY62" fmla="*/ 9525 h 281940"/>
              <a:gd name="connsiteX63" fmla="*/ 582454 w 944975"/>
              <a:gd name="connsiteY63" fmla="*/ 9525 h 281940"/>
              <a:gd name="connsiteX64" fmla="*/ 582454 w 944975"/>
              <a:gd name="connsiteY64" fmla="*/ 23622 h 281940"/>
              <a:gd name="connsiteX65" fmla="*/ 601028 w 944975"/>
              <a:gd name="connsiteY65" fmla="*/ 23813 h 281940"/>
              <a:gd name="connsiteX66" fmla="*/ 618554 w 944975"/>
              <a:gd name="connsiteY66" fmla="*/ 36290 h 281940"/>
              <a:gd name="connsiteX67" fmla="*/ 631698 w 944975"/>
              <a:gd name="connsiteY67" fmla="*/ 79248 h 281940"/>
              <a:gd name="connsiteX68" fmla="*/ 589502 w 944975"/>
              <a:gd name="connsiteY68" fmla="*/ 211074 h 281940"/>
              <a:gd name="connsiteX69" fmla="*/ 532638 w 944975"/>
              <a:gd name="connsiteY69" fmla="*/ 36290 h 28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944975" h="281940">
                <a:moveTo>
                  <a:pt x="123349" y="6477"/>
                </a:moveTo>
                <a:cubicBezTo>
                  <a:pt x="143351" y="6477"/>
                  <a:pt x="156305" y="12097"/>
                  <a:pt x="168402" y="19241"/>
                </a:cubicBezTo>
                <a:cubicBezTo>
                  <a:pt x="185928" y="29528"/>
                  <a:pt x="196882" y="25527"/>
                  <a:pt x="196882" y="9525"/>
                </a:cubicBezTo>
                <a:lnTo>
                  <a:pt x="196882" y="0"/>
                </a:lnTo>
                <a:lnTo>
                  <a:pt x="211169" y="0"/>
                </a:lnTo>
                <a:lnTo>
                  <a:pt x="211169" y="116872"/>
                </a:lnTo>
                <a:lnTo>
                  <a:pt x="198406" y="116872"/>
                </a:lnTo>
                <a:cubicBezTo>
                  <a:pt x="191167" y="55055"/>
                  <a:pt x="166116" y="21527"/>
                  <a:pt x="123349" y="21527"/>
                </a:cubicBezTo>
                <a:cubicBezTo>
                  <a:pt x="73819" y="21527"/>
                  <a:pt x="52673" y="74200"/>
                  <a:pt x="52673" y="144494"/>
                </a:cubicBezTo>
                <a:cubicBezTo>
                  <a:pt x="52673" y="214789"/>
                  <a:pt x="73819" y="266891"/>
                  <a:pt x="123349" y="266891"/>
                </a:cubicBezTo>
                <a:cubicBezTo>
                  <a:pt x="184690" y="266891"/>
                  <a:pt x="213646" y="222218"/>
                  <a:pt x="224314" y="144494"/>
                </a:cubicBezTo>
                <a:lnTo>
                  <a:pt x="228124" y="116681"/>
                </a:lnTo>
                <a:cubicBezTo>
                  <a:pt x="237458" y="52102"/>
                  <a:pt x="280797" y="6477"/>
                  <a:pt x="349472" y="6477"/>
                </a:cubicBezTo>
                <a:cubicBezTo>
                  <a:pt x="427387" y="6477"/>
                  <a:pt x="474631" y="65627"/>
                  <a:pt x="474631" y="144399"/>
                </a:cubicBezTo>
                <a:cubicBezTo>
                  <a:pt x="474631" y="223171"/>
                  <a:pt x="427387" y="281940"/>
                  <a:pt x="349472" y="281940"/>
                </a:cubicBezTo>
                <a:cubicBezTo>
                  <a:pt x="288322" y="281940"/>
                  <a:pt x="247269" y="246031"/>
                  <a:pt x="232315" y="192691"/>
                </a:cubicBezTo>
                <a:lnTo>
                  <a:pt x="231934" y="190310"/>
                </a:lnTo>
                <a:lnTo>
                  <a:pt x="231267" y="194119"/>
                </a:lnTo>
                <a:cubicBezTo>
                  <a:pt x="216122" y="240125"/>
                  <a:pt x="189643" y="281940"/>
                  <a:pt x="123444" y="281940"/>
                </a:cubicBezTo>
                <a:cubicBezTo>
                  <a:pt x="45244" y="282035"/>
                  <a:pt x="0" y="223171"/>
                  <a:pt x="0" y="144399"/>
                </a:cubicBezTo>
                <a:cubicBezTo>
                  <a:pt x="0" y="65627"/>
                  <a:pt x="42005" y="6477"/>
                  <a:pt x="123349" y="6477"/>
                </a:cubicBezTo>
                <a:moveTo>
                  <a:pt x="278797" y="144399"/>
                </a:moveTo>
                <a:cubicBezTo>
                  <a:pt x="278797" y="214503"/>
                  <a:pt x="304610" y="267176"/>
                  <a:pt x="349472" y="267176"/>
                </a:cubicBezTo>
                <a:cubicBezTo>
                  <a:pt x="394335" y="267176"/>
                  <a:pt x="419957" y="214503"/>
                  <a:pt x="419957" y="144399"/>
                </a:cubicBezTo>
                <a:cubicBezTo>
                  <a:pt x="419957" y="74295"/>
                  <a:pt x="394145" y="21431"/>
                  <a:pt x="349472" y="21431"/>
                </a:cubicBezTo>
                <a:cubicBezTo>
                  <a:pt x="304800" y="21431"/>
                  <a:pt x="278797" y="74105"/>
                  <a:pt x="278797" y="144399"/>
                </a:cubicBezTo>
                <a:moveTo>
                  <a:pt x="532638" y="36290"/>
                </a:moveTo>
                <a:cubicBezTo>
                  <a:pt x="530066" y="28385"/>
                  <a:pt x="534448" y="23717"/>
                  <a:pt x="542354" y="23717"/>
                </a:cubicBezTo>
                <a:lnTo>
                  <a:pt x="562547" y="23717"/>
                </a:lnTo>
                <a:lnTo>
                  <a:pt x="562547" y="9525"/>
                </a:lnTo>
                <a:lnTo>
                  <a:pt x="431673" y="9525"/>
                </a:lnTo>
                <a:lnTo>
                  <a:pt x="431673" y="23622"/>
                </a:lnTo>
                <a:lnTo>
                  <a:pt x="461582" y="23813"/>
                </a:lnTo>
                <a:cubicBezTo>
                  <a:pt x="469678" y="23813"/>
                  <a:pt x="476536" y="28289"/>
                  <a:pt x="479108" y="36290"/>
                </a:cubicBezTo>
                <a:lnTo>
                  <a:pt x="558070" y="279178"/>
                </a:lnTo>
                <a:lnTo>
                  <a:pt x="587788" y="279178"/>
                </a:lnTo>
                <a:lnTo>
                  <a:pt x="641699" y="110776"/>
                </a:lnTo>
                <a:lnTo>
                  <a:pt x="693611" y="279178"/>
                </a:lnTo>
                <a:lnTo>
                  <a:pt x="727710" y="279178"/>
                </a:lnTo>
                <a:lnTo>
                  <a:pt x="800195" y="42101"/>
                </a:lnTo>
                <a:cubicBezTo>
                  <a:pt x="803624" y="30194"/>
                  <a:pt x="811721" y="23908"/>
                  <a:pt x="823627" y="23908"/>
                </a:cubicBezTo>
                <a:cubicBezTo>
                  <a:pt x="831533" y="23908"/>
                  <a:pt x="835914" y="29813"/>
                  <a:pt x="835914" y="38005"/>
                </a:cubicBezTo>
                <a:lnTo>
                  <a:pt x="835914" y="250984"/>
                </a:lnTo>
                <a:cubicBezTo>
                  <a:pt x="835914" y="258890"/>
                  <a:pt x="831723" y="265081"/>
                  <a:pt x="823627" y="265081"/>
                </a:cubicBezTo>
                <a:lnTo>
                  <a:pt x="779621" y="265081"/>
                </a:lnTo>
                <a:lnTo>
                  <a:pt x="779621" y="279178"/>
                </a:lnTo>
                <a:lnTo>
                  <a:pt x="944975" y="279178"/>
                </a:lnTo>
                <a:lnTo>
                  <a:pt x="944975" y="265081"/>
                </a:lnTo>
                <a:lnTo>
                  <a:pt x="900970" y="265081"/>
                </a:lnTo>
                <a:cubicBezTo>
                  <a:pt x="893064" y="265081"/>
                  <a:pt x="888683" y="258985"/>
                  <a:pt x="888683" y="250984"/>
                </a:cubicBezTo>
                <a:lnTo>
                  <a:pt x="888683" y="37910"/>
                </a:lnTo>
                <a:cubicBezTo>
                  <a:pt x="888683" y="29813"/>
                  <a:pt x="892969" y="23622"/>
                  <a:pt x="900970" y="23622"/>
                </a:cubicBezTo>
                <a:lnTo>
                  <a:pt x="944975" y="23622"/>
                </a:lnTo>
                <a:lnTo>
                  <a:pt x="944975" y="9525"/>
                </a:lnTo>
                <a:lnTo>
                  <a:pt x="733615" y="9525"/>
                </a:lnTo>
                <a:lnTo>
                  <a:pt x="733615" y="23622"/>
                </a:lnTo>
                <a:lnTo>
                  <a:pt x="758095" y="23813"/>
                </a:lnTo>
                <a:cubicBezTo>
                  <a:pt x="775811" y="23813"/>
                  <a:pt x="782479" y="33147"/>
                  <a:pt x="777335" y="50864"/>
                </a:cubicBezTo>
                <a:lnTo>
                  <a:pt x="727234" y="214598"/>
                </a:lnTo>
                <a:lnTo>
                  <a:pt x="672084" y="36290"/>
                </a:lnTo>
                <a:cubicBezTo>
                  <a:pt x="669512" y="28385"/>
                  <a:pt x="673894" y="23717"/>
                  <a:pt x="681609" y="23717"/>
                </a:cubicBezTo>
                <a:lnTo>
                  <a:pt x="713327" y="23717"/>
                </a:lnTo>
                <a:lnTo>
                  <a:pt x="713327" y="9525"/>
                </a:lnTo>
                <a:lnTo>
                  <a:pt x="582454" y="9525"/>
                </a:lnTo>
                <a:lnTo>
                  <a:pt x="582454" y="23622"/>
                </a:lnTo>
                <a:lnTo>
                  <a:pt x="601028" y="23813"/>
                </a:lnTo>
                <a:cubicBezTo>
                  <a:pt x="609124" y="23813"/>
                  <a:pt x="615982" y="28289"/>
                  <a:pt x="618554" y="36290"/>
                </a:cubicBezTo>
                <a:lnTo>
                  <a:pt x="631698" y="79248"/>
                </a:lnTo>
                <a:lnTo>
                  <a:pt x="589502" y="211074"/>
                </a:lnTo>
                <a:lnTo>
                  <a:pt x="532638" y="3629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a-DK" noProof="0" dirty="0"/>
          </a:p>
        </p:txBody>
      </p:sp>
      <p:sp>
        <p:nvSpPr>
          <p:cNvPr id="8" name="Pladsholder til dato 3">
            <a:extLst>
              <a:ext uri="{FF2B5EF4-FFF2-40B4-BE49-F238E27FC236}">
                <a16:creationId xmlns:a16="http://schemas.microsoft.com/office/drawing/2014/main" id="{0F327B03-DBAB-C403-D680-1DA80AE0A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976" y="4722338"/>
            <a:ext cx="1958203" cy="6682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marL="0" algn="l" defTabSz="914400" rtl="0" eaLnBrk="1" latinLnBrk="0" hangingPunct="1">
              <a:lnSpc>
                <a:spcPts val="600"/>
              </a:lnSpc>
              <a:defRPr lang="en-GB" sz="500" b="0" kern="1200" cap="none" baseline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10" name="Pladsholder til sidefod 4">
            <a:extLst>
              <a:ext uri="{FF2B5EF4-FFF2-40B4-BE49-F238E27FC236}">
                <a16:creationId xmlns:a16="http://schemas.microsoft.com/office/drawing/2014/main" id="{EDF1A5C9-60E1-C0B3-8B80-068757163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976" y="4798729"/>
            <a:ext cx="1958203" cy="68838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marL="0" algn="l" defTabSz="914400" rtl="0" eaLnBrk="1" latinLnBrk="0" hangingPunct="1">
              <a:lnSpc>
                <a:spcPts val="600"/>
              </a:lnSpc>
              <a:defRPr lang="en-GB" sz="500" b="0" kern="1200" cap="none" baseline="0" smtClean="0">
                <a:solidFill>
                  <a:srgbClr val="000000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11" name="Pladsholder til diasnummer 5">
            <a:extLst>
              <a:ext uri="{FF2B5EF4-FFF2-40B4-BE49-F238E27FC236}">
                <a16:creationId xmlns:a16="http://schemas.microsoft.com/office/drawing/2014/main" id="{6A1ABA37-9553-A560-81E3-788A9DB44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774" y="4603009"/>
            <a:ext cx="408316" cy="379563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marL="0" algn="r" defTabSz="914400" rtl="0" eaLnBrk="1" latinLnBrk="0" hangingPunct="1">
              <a:lnSpc>
                <a:spcPct val="100000"/>
              </a:lnSpc>
              <a:defRPr lang="en-GB" sz="1400" b="0" kern="1200" cap="all" baseline="0" smtClean="0">
                <a:solidFill>
                  <a:srgbClr val="000000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</a:lstStyle>
          <a:p>
            <a:fld id="{AF54B9EF-527F-4F31-BDA9-861CCA0FE377}" type="slidenum">
              <a:rPr lang="da-DK" noProof="0" smtClean="0"/>
              <a:pPr/>
              <a:t>‹#›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79713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862" r:id="rId2"/>
    <p:sldLayoutId id="2147483930" r:id="rId3"/>
    <p:sldLayoutId id="2147483940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881" r:id="rId11"/>
    <p:sldLayoutId id="2147483882" r:id="rId12"/>
    <p:sldLayoutId id="2147483910" r:id="rId13"/>
    <p:sldLayoutId id="2147483968" r:id="rId14"/>
    <p:sldLayoutId id="2147483911" r:id="rId15"/>
    <p:sldLayoutId id="2147483912" r:id="rId16"/>
    <p:sldLayoutId id="2147483932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  <p:sldLayoutId id="2147483920" r:id="rId24"/>
    <p:sldLayoutId id="2147483921" r:id="rId25"/>
    <p:sldLayoutId id="2147483922" r:id="rId26"/>
    <p:sldLayoutId id="2147483923" r:id="rId27"/>
    <p:sldLayoutId id="2147483858" r:id="rId28"/>
    <p:sldLayoutId id="2147483867" r:id="rId29"/>
    <p:sldLayoutId id="2147483872" r:id="rId30"/>
    <p:sldLayoutId id="2147483873" r:id="rId31"/>
    <p:sldLayoutId id="2147483874" r:id="rId32"/>
    <p:sldLayoutId id="2147483933" r:id="rId33"/>
    <p:sldLayoutId id="2147483967" r:id="rId34"/>
    <p:sldLayoutId id="2147483961" r:id="rId35"/>
    <p:sldLayoutId id="2147483965" r:id="rId36"/>
    <p:sldLayoutId id="2147483925" r:id="rId37"/>
    <p:sldLayoutId id="2147483926" r:id="rId38"/>
    <p:sldLayoutId id="2147483962" r:id="rId39"/>
    <p:sldLayoutId id="2147483960" r:id="rId40"/>
    <p:sldLayoutId id="2147483927" r:id="rId41"/>
    <p:sldLayoutId id="2147483963" r:id="rId42"/>
    <p:sldLayoutId id="2147483964" r:id="rId43"/>
    <p:sldLayoutId id="2147483966" r:id="rId44"/>
    <p:sldLayoutId id="2147483884" r:id="rId45"/>
    <p:sldLayoutId id="2147483934" r:id="rId46"/>
    <p:sldLayoutId id="2147483935" r:id="rId47"/>
    <p:sldLayoutId id="2147483936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lang="en-GB" sz="3200" b="1" kern="1200" cap="none" baseline="0" noProof="0" dirty="0">
          <a:solidFill>
            <a:schemeClr val="tx1"/>
          </a:solidFill>
          <a:latin typeface="Arial" pitchFamily="34" charset="0"/>
          <a:ea typeface="Inter" panose="02000503000000020004" pitchFamily="2" charset="0"/>
          <a:cs typeface="Arial" pitchFamily="34" charset="0"/>
        </a:defRPr>
      </a:lvl1pPr>
    </p:titleStyle>
    <p:bodyStyle>
      <a:lvl1pPr marL="153591" indent="-153591" algn="l" defTabSz="914400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lang="en-US" sz="1600" b="0" kern="1200" baseline="0" dirty="0" smtClean="0">
          <a:solidFill>
            <a:srgbClr val="000000"/>
          </a:solidFill>
          <a:latin typeface="Arial" pitchFamily="34" charset="0"/>
          <a:ea typeface="Inter" panose="02000503000000020004" pitchFamily="2" charset="0"/>
          <a:cs typeface="Arial" pitchFamily="34" charset="0"/>
        </a:defRPr>
      </a:lvl1pPr>
      <a:lvl2pPr marL="350044" indent="-147341" algn="l" defTabSz="914400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lang="en-US" sz="1400" b="0" kern="1200" baseline="0" dirty="0" smtClean="0">
          <a:solidFill>
            <a:srgbClr val="000000"/>
          </a:solidFill>
          <a:latin typeface="Arial" pitchFamily="34" charset="0"/>
          <a:ea typeface="Inter" panose="02000503000000020004" pitchFamily="2" charset="0"/>
          <a:cs typeface="Arial" pitchFamily="34" charset="0"/>
        </a:defRPr>
      </a:lvl2pPr>
      <a:lvl3pPr marL="552748" indent="-148233" algn="l" defTabSz="914400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lang="en-US" sz="1200" b="0" kern="1200" baseline="0" dirty="0" smtClean="0">
          <a:solidFill>
            <a:srgbClr val="000000"/>
          </a:solidFill>
          <a:latin typeface="Arial" pitchFamily="34" charset="0"/>
          <a:ea typeface="Inter" panose="02000503000000020004" pitchFamily="2" charset="0"/>
          <a:cs typeface="Arial" pitchFamily="34" charset="0"/>
        </a:defRPr>
      </a:lvl3pPr>
      <a:lvl4pPr marL="705446" indent="-98227" algn="l" defTabSz="914400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lang="en-US" sz="1100" b="0" kern="1200" baseline="0" dirty="0" smtClean="0">
          <a:solidFill>
            <a:srgbClr val="000000"/>
          </a:solidFill>
          <a:latin typeface="Arial" pitchFamily="34" charset="0"/>
          <a:ea typeface="Inter" panose="02000503000000020004" pitchFamily="2" charset="0"/>
          <a:cs typeface="Arial" pitchFamily="34" charset="0"/>
        </a:defRPr>
      </a:lvl4pPr>
      <a:lvl5pPr marL="908150" indent="-98227" algn="l" defTabSz="914400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lang="en-GB" sz="1100" b="0" kern="1200" baseline="0" dirty="0">
          <a:solidFill>
            <a:srgbClr val="000000"/>
          </a:solidFill>
          <a:latin typeface="Arial" pitchFamily="34" charset="0"/>
          <a:ea typeface="Inter" panose="02000503000000020004" pitchFamily="2" charset="0"/>
          <a:cs typeface="Arial" pitchFamily="34" charset="0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49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6110E1-1E4E-8E40-F88A-B4BEA5614FD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03860" y="3100388"/>
            <a:ext cx="3954325" cy="861774"/>
          </a:xfrm>
        </p:spPr>
        <p:txBody>
          <a:bodyPr/>
          <a:lstStyle/>
          <a:p>
            <a:r>
              <a:rPr lang="da-DK" dirty="0"/>
              <a:t>Usman Butt – COWI</a:t>
            </a:r>
          </a:p>
          <a:p>
            <a:r>
              <a:rPr lang="da-DK" dirty="0"/>
              <a:t>Reality </a:t>
            </a:r>
            <a:r>
              <a:rPr lang="da-DK" dirty="0" err="1"/>
              <a:t>Capture</a:t>
            </a:r>
            <a:r>
              <a:rPr lang="da-DK" dirty="0"/>
              <a:t> Specialist</a:t>
            </a:r>
          </a:p>
          <a:p>
            <a:r>
              <a:rPr lang="da-DK" dirty="0" err="1"/>
              <a:t>MSc</a:t>
            </a:r>
            <a:r>
              <a:rPr lang="da-DK" dirty="0"/>
              <a:t>. Earth and Space </a:t>
            </a:r>
            <a:r>
              <a:rPr lang="da-DK" dirty="0" err="1"/>
              <a:t>Physics</a:t>
            </a:r>
            <a:r>
              <a:rPr lang="da-DK" dirty="0"/>
              <a:t> and Engineering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48A9BC-A3DB-B1E6-5F9D-7D56AB75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CE2DC5-E8A2-C14C-FC36-2028CB53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82657-9A2D-B472-8758-21B96C79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noProof="0" smtClean="0"/>
              <a:pPr/>
              <a:t>1</a:t>
            </a:fld>
            <a:endParaRPr lang="da-DK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92F546F-8392-93AA-26B4-06E98BB4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" y="632281"/>
            <a:ext cx="6096399" cy="560534"/>
          </a:xfrm>
        </p:spPr>
        <p:txBody>
          <a:bodyPr/>
          <a:lstStyle/>
          <a:p>
            <a:r>
              <a:rPr lang="da-DK" sz="2800" dirty="0"/>
              <a:t>AI-assisteret skadesregistrering</a:t>
            </a:r>
          </a:p>
        </p:txBody>
      </p:sp>
    </p:spTree>
    <p:extLst>
      <p:ext uri="{BB962C8B-B14F-4D97-AF65-F5344CB8AC3E}">
        <p14:creationId xmlns:p14="http://schemas.microsoft.com/office/powerpoint/2010/main" val="306112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1220B-D9C6-EEC4-5A80-AC69F6C18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1124A-A8F2-CBD7-1F2C-FF3354F7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35754-3636-D82A-4AE1-4BFB79D7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noProof="0" smtClean="0"/>
              <a:pPr/>
              <a:t>10</a:t>
            </a:fld>
            <a:endParaRPr lang="da-DK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59A66B-C807-598E-D5EB-6BE790AFA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Fremtiden?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FA9B7B-7498-9DCE-BADB-35ECE11D0F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042485-B486-5B31-3C1C-BBC6C04155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50D584-1D1F-A4BD-0270-61BA4F573C35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r>
              <a:rPr lang="da-DK" dirty="0"/>
              <a:t>Hitrate på AI-detektioner</a:t>
            </a:r>
          </a:p>
          <a:p>
            <a:r>
              <a:rPr lang="da-DK" dirty="0"/>
              <a:t>Klassificering af skader</a:t>
            </a:r>
          </a:p>
          <a:p>
            <a:r>
              <a:rPr lang="da-DK" dirty="0" err="1"/>
              <a:t>Ratingsystem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90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E38A-06D7-E180-8296-AB6DD1D00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DCF122-B857-73CD-B4C2-20003B70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E178A-498B-54A4-7AA7-A9BE192CB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96B94-91AF-B398-3F88-6144752AF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noProof="0" smtClean="0"/>
              <a:pPr/>
              <a:t>11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2456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02379-C8A4-EC0C-FDC7-98723BED0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07" y="1420394"/>
            <a:ext cx="7888150" cy="728849"/>
          </a:xfrm>
        </p:spPr>
        <p:txBody>
          <a:bodyPr/>
          <a:lstStyle/>
          <a:p>
            <a:r>
              <a:rPr lang="da-DK" dirty="0"/>
              <a:t>Tak for at lytte </a:t>
            </a:r>
            <a:r>
              <a:rPr lang="da-DK"/>
              <a:t>med!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2B28E-4F6B-ED3D-B06A-1C7E3C6E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D30B9A-B0E1-B596-82A1-88A861FF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68B1A-CDCA-614B-47C8-549CFEC5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noProof="0" smtClean="0"/>
              <a:pPr/>
              <a:t>12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9163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37FEC6B-D477-52C0-FDA8-9191C9E77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709677" y="2102748"/>
            <a:ext cx="5095034" cy="233235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8E0262-C94E-E4B8-9CF6-F79EABBF4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2FE53C-A0FA-E688-E2CD-309A9FB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521B1A-1A58-BDA1-630C-278262E2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noProof="0" smtClean="0"/>
              <a:pPr/>
              <a:t>2</a:t>
            </a:fld>
            <a:endParaRPr lang="da-DK" noProof="0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E196221-6C6F-14CB-BDD5-75E184E998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Baggrund for projektet </a:t>
            </a:r>
          </a:p>
          <a:p>
            <a:r>
              <a:rPr lang="da-DK" dirty="0"/>
              <a:t>AI-assisteret</a:t>
            </a:r>
          </a:p>
          <a:p>
            <a:r>
              <a:rPr lang="da-DK" dirty="0"/>
              <a:t>Workflow</a:t>
            </a:r>
          </a:p>
          <a:p>
            <a:r>
              <a:rPr lang="da-DK" dirty="0"/>
              <a:t>Fordele ved virtuel inspektion</a:t>
            </a:r>
          </a:p>
          <a:p>
            <a:r>
              <a:rPr lang="da-DK" dirty="0" err="1"/>
              <a:t>Use</a:t>
            </a:r>
            <a:r>
              <a:rPr lang="da-DK" dirty="0"/>
              <a:t> case: Irlandsvej</a:t>
            </a:r>
          </a:p>
          <a:p>
            <a:r>
              <a:rPr lang="da-DK" dirty="0"/>
              <a:t>Fremtidsudsigter</a:t>
            </a:r>
          </a:p>
          <a:p>
            <a:r>
              <a:rPr lang="da-DK" dirty="0"/>
              <a:t>Spørgsmål?</a:t>
            </a:r>
          </a:p>
          <a:p>
            <a:endParaRPr lang="da-DK" dirty="0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8537B06B-AF84-9882-EAC6-C089C1B0B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8F5BADB-06BD-EC8A-DED2-7175CD722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725833" y="0"/>
            <a:ext cx="5078878" cy="21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0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37776-056B-C526-C4D3-EC957428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26847-EECC-30C1-8C9F-45451F0D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E75E-22A6-327C-57F7-07077A35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noProof="0" smtClean="0"/>
              <a:pPr/>
              <a:t>3</a:t>
            </a:fld>
            <a:endParaRPr lang="da-DK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0366AC4-5BDD-D25D-BCB6-6A5B3B0DB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17" y="825038"/>
            <a:ext cx="3876846" cy="533732"/>
          </a:xfrm>
        </p:spPr>
        <p:txBody>
          <a:bodyPr/>
          <a:lstStyle/>
          <a:p>
            <a:r>
              <a:rPr lang="da-DK" sz="3200" dirty="0"/>
              <a:t>Baggrund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A95E10-2336-3EA7-C27B-CA775500FE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D4BF31-9477-3A91-AE37-CFC8A14E12B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a-DK" dirty="0"/>
              <a:t>Hvorfor virtuel inspektion?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0F55E2-94B4-16AD-06FD-AC75A4ABD207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>
            <a:normAutofit/>
          </a:bodyPr>
          <a:lstStyle/>
          <a:p>
            <a:endParaRPr lang="da-DK" sz="1800" dirty="0"/>
          </a:p>
          <a:p>
            <a:endParaRPr lang="da-DK" sz="1800" dirty="0"/>
          </a:p>
          <a:p>
            <a:r>
              <a:rPr lang="da-DK" sz="1800" dirty="0"/>
              <a:t>Vejinspektion i dag</a:t>
            </a:r>
          </a:p>
          <a:p>
            <a:r>
              <a:rPr lang="da-DK" sz="1800" dirty="0"/>
              <a:t>Bæredygtighed</a:t>
            </a:r>
          </a:p>
          <a:p>
            <a:r>
              <a:rPr lang="da-DK" sz="1800" dirty="0"/>
              <a:t>”Subjektiv” inspektion</a:t>
            </a:r>
          </a:p>
          <a:p>
            <a:r>
              <a:rPr lang="da-DK" sz="1800" dirty="0"/>
              <a:t>Skadesfokuseret</a:t>
            </a:r>
          </a:p>
          <a:p>
            <a:pPr marL="0" indent="0">
              <a:buNone/>
            </a:pPr>
            <a:endParaRPr lang="da-DK" sz="1800" dirty="0"/>
          </a:p>
          <a:p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8399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2C3E2-E7FB-415A-748E-754BED4AC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FB2241-37D5-CC5C-2386-497704F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C93C0-6A0F-DD31-59FB-405AE7CC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noProof="0" smtClean="0"/>
              <a:pPr/>
              <a:t>4</a:t>
            </a:fld>
            <a:endParaRPr lang="da-DK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6EBB3A3-45B4-6987-6C6E-C67CAC036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AI-assisteret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DC9E22F-2A67-36FA-954E-13D4A27732E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F069F4-35EC-185D-2852-2576AF8D384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892B3BA-3DF7-4859-53E2-2ED156063E21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2"/>
          <a:srcRect t="3510"/>
          <a:stretch/>
        </p:blipFill>
        <p:spPr>
          <a:xfrm>
            <a:off x="5394247" y="0"/>
            <a:ext cx="3172634" cy="4529690"/>
          </a:xfrm>
        </p:spPr>
      </p:pic>
    </p:spTree>
    <p:extLst>
      <p:ext uri="{BB962C8B-B14F-4D97-AF65-F5344CB8AC3E}">
        <p14:creationId xmlns:p14="http://schemas.microsoft.com/office/powerpoint/2010/main" val="17255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626E3A-BD16-A664-145E-58FB9A8E3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47" y="50800"/>
            <a:ext cx="8750906" cy="4594225"/>
          </a:xfrm>
          <a:prstGeom prst="rect">
            <a:avLst/>
          </a:prstGeom>
          <a:noFill/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F67BC9A-2E97-A9D7-5CE6-C1F59956B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a-DK" noProof="0"/>
              <a:t>5. december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0AF8B-34DA-863F-6D4D-00CB8D80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a-DK" noProof="0"/>
              <a:t>AI-assisteret skadesregistrering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5C893619-3FB8-51EA-8F84-8B37F133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F54B9EF-527F-4F31-BDA9-861CCA0FE377}" type="slidenum">
              <a:rPr lang="da-DK" noProof="0" smtClean="0"/>
              <a:pPr>
                <a:spcAft>
                  <a:spcPts val="600"/>
                </a:spcAft>
              </a:pPr>
              <a:t>5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15884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7505C0EF-639B-4136-4477-9B658EDB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a-DK" noProof="0"/>
              <a:t>5. december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12981-C194-6715-A824-AB41FCD3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a-DK" noProof="0"/>
              <a:t>AI-assisteret skadesregistrering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E34D0F2C-33B3-CA90-94B9-38893DA72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F54B9EF-527F-4F31-BDA9-861CCA0FE377}" type="slidenum">
              <a:rPr lang="da-DK" noProof="0" smtClean="0"/>
              <a:pPr>
                <a:spcAft>
                  <a:spcPts val="600"/>
                </a:spcAft>
              </a:pPr>
              <a:t>6</a:t>
            </a:fld>
            <a:endParaRPr lang="da-DK" noProof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F04CA5B-6208-AC7A-9952-54A55CEB8B0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2" name="IRL - Road Inspection _ CVI - Google Chrome 2024-11-20 13-15-39">
            <a:hlinkClick r:id="" action="ppaction://media"/>
            <a:extLst>
              <a:ext uri="{FF2B5EF4-FFF2-40B4-BE49-F238E27FC236}">
                <a16:creationId xmlns:a16="http://schemas.microsoft.com/office/drawing/2014/main" id="{2176E96B-BED6-1B2E-EB13-6592470AED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4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E4AD251-CF81-5D91-C7EA-0E1C10C2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5. december 2024</a:t>
            </a:r>
            <a:endParaRPr lang="da-DK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003CC9-F885-B09A-6B0F-36543437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AI-assisteret skadesregistrering</a:t>
            </a:r>
            <a:endParaRPr lang="da-DK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2F5F70-1216-CDD8-6C7E-C0A70D7D5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noProof="0" smtClean="0"/>
              <a:pPr/>
              <a:t>7</a:t>
            </a:fld>
            <a:endParaRPr lang="da-DK" noProof="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857332B-095F-63BC-9411-40B42750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Workflow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4D1B073-F4F2-3B49-F7E2-2B0DF425A4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6B0EC83-07EF-A9B2-620E-AFC34B31A88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58241" y="91486"/>
            <a:ext cx="3876675" cy="553998"/>
          </a:xfrm>
        </p:spPr>
        <p:txBody>
          <a:bodyPr/>
          <a:lstStyle/>
          <a:p>
            <a:r>
              <a:rPr lang="da-DK" dirty="0"/>
              <a:t>Fra rådata </a:t>
            </a:r>
          </a:p>
          <a:p>
            <a:r>
              <a:rPr lang="da-DK" dirty="0"/>
              <a:t>til rapport	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0FB9F5-FBBB-8904-8CB7-01FC388EA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9587"/>
            <a:ext cx="4535606" cy="2485145"/>
          </a:xfrm>
          <a:prstGeom prst="rect">
            <a:avLst/>
          </a:prstGeom>
        </p:spPr>
      </p:pic>
      <p:pic>
        <p:nvPicPr>
          <p:cNvPr id="23" name="Picture 22" descr="A diagram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594EB61C-A22C-D609-DB04-7A8F5CBF5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72" y="91486"/>
            <a:ext cx="2357344" cy="48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82FB2A5-C31E-3932-7756-D015D738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652648"/>
            <a:ext cx="5569527" cy="3174628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9E662-12AD-D6A0-256C-FEEF55622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a-DK" sz="300" noProof="0"/>
              <a:t>5. december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A69629-47E8-35F9-6671-1FF549E3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a-DK" sz="400" noProof="0"/>
              <a:t>AI-assisteret skadesregistrering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ADC78-97D9-B0C4-2F6B-4682083A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AF54B9EF-527F-4F31-BDA9-861CCA0FE377}" type="slidenum">
              <a:rPr lang="da-DK" noProof="0" smtClean="0"/>
              <a:pPr>
                <a:spcAft>
                  <a:spcPts val="600"/>
                </a:spcAft>
              </a:pPr>
              <a:t>8</a:t>
            </a:fld>
            <a:endParaRPr lang="da-DK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A174CE0-E788-C2A6-5795-97C630D1D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071" y="476065"/>
            <a:ext cx="2926161" cy="1344402"/>
          </a:xfrm>
        </p:spPr>
        <p:txBody>
          <a:bodyPr wrap="square" anchor="t">
            <a:normAutofit/>
          </a:bodyPr>
          <a:lstStyle/>
          <a:p>
            <a:r>
              <a:rPr lang="da-DK" dirty="0"/>
              <a:t>Fordele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B77F42B-C148-BA06-2801-D8AC813ED1A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843054" y="1071108"/>
            <a:ext cx="2929169" cy="27561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dirty="0"/>
              <a:t>Komplet dokumentation</a:t>
            </a:r>
          </a:p>
          <a:p>
            <a:pPr>
              <a:lnSpc>
                <a:spcPct val="90000"/>
              </a:lnSpc>
            </a:pPr>
            <a:r>
              <a:rPr lang="da-DK" dirty="0"/>
              <a:t>Transportbesparende</a:t>
            </a:r>
          </a:p>
          <a:p>
            <a:pPr>
              <a:lnSpc>
                <a:spcPct val="90000"/>
              </a:lnSpc>
            </a:pPr>
            <a:r>
              <a:rPr lang="da-DK" dirty="0"/>
              <a:t>Digitalt</a:t>
            </a:r>
          </a:p>
          <a:p>
            <a:pPr>
              <a:lnSpc>
                <a:spcPct val="90000"/>
              </a:lnSpc>
            </a:pPr>
            <a:r>
              <a:rPr lang="da-DK" dirty="0" err="1"/>
              <a:t>Målfast</a:t>
            </a:r>
            <a:endParaRPr lang="da-DK" dirty="0"/>
          </a:p>
          <a:p>
            <a:pPr>
              <a:lnSpc>
                <a:spcPct val="90000"/>
              </a:lnSpc>
            </a:pPr>
            <a:r>
              <a:rPr lang="da-DK" dirty="0"/>
              <a:t>Overblik over større strækninger</a:t>
            </a:r>
          </a:p>
          <a:p>
            <a:pPr>
              <a:lnSpc>
                <a:spcPct val="90000"/>
              </a:lnSpc>
            </a:pPr>
            <a:r>
              <a:rPr lang="da-DK" dirty="0"/>
              <a:t>Større sammenhænge – skadesmønstre</a:t>
            </a:r>
          </a:p>
          <a:p>
            <a:pPr>
              <a:lnSpc>
                <a:spcPct val="90000"/>
              </a:lnSpc>
            </a:pPr>
            <a:r>
              <a:rPr lang="da-DK" dirty="0"/>
              <a:t>Prioritering</a:t>
            </a:r>
          </a:p>
          <a:p>
            <a:pPr>
              <a:lnSpc>
                <a:spcPct val="90000"/>
              </a:lnSpc>
            </a:pPr>
            <a:r>
              <a:rPr lang="da-DK" dirty="0"/>
              <a:t>Planlægning af vejarbejde (brønde, p-pladser, buslommer)</a:t>
            </a:r>
          </a:p>
          <a:p>
            <a:pPr>
              <a:lnSpc>
                <a:spcPct val="90000"/>
              </a:lnSpc>
            </a:pPr>
            <a:endParaRPr lang="da-DK" dirty="0"/>
          </a:p>
          <a:p>
            <a:pPr>
              <a:lnSpc>
                <a:spcPct val="90000"/>
              </a:lnSpc>
            </a:pPr>
            <a:endParaRPr lang="da-DK" dirty="0"/>
          </a:p>
          <a:p>
            <a:pPr>
              <a:lnSpc>
                <a:spcPct val="90000"/>
              </a:lnSpc>
            </a:pPr>
            <a:endParaRPr lang="da-DK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D369176-9A60-1F2C-9B57-A3AFA4646B1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46063" y="265194"/>
            <a:ext cx="2926160" cy="2096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2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84A4220-F631-9047-0A0A-FE03CA0E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70" y="62421"/>
            <a:ext cx="2983230" cy="4355082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4970F-EDC9-AF94-D8F1-11D1CB75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4722338"/>
            <a:ext cx="1958203" cy="66824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a-DK" sz="300" noProof="0"/>
              <a:t>5. december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2B94-1A20-2367-4524-921014526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84" y="4798729"/>
            <a:ext cx="1958203" cy="6883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a-DK" sz="400" noProof="0"/>
              <a:t>AI-assisteret skadesregistrering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ED883-A23F-E94D-DA59-CF5126E86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4603009"/>
            <a:ext cx="408316" cy="379563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AF54B9EF-527F-4F31-BDA9-861CCA0FE377}" type="slidenum">
              <a:rPr lang="da-DK" noProof="0" smtClean="0"/>
              <a:pPr>
                <a:spcAft>
                  <a:spcPts val="600"/>
                </a:spcAft>
              </a:pPr>
              <a:t>9</a:t>
            </a:fld>
            <a:endParaRPr lang="da-DK" noProof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F97923-D5E6-6470-B950-94F7E08E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3" y="476250"/>
            <a:ext cx="5476155" cy="934033"/>
          </a:xfrm>
        </p:spPr>
        <p:txBody>
          <a:bodyPr wrap="square" anchor="t">
            <a:normAutofit/>
          </a:bodyPr>
          <a:lstStyle/>
          <a:p>
            <a:r>
              <a:rPr lang="da-DK" dirty="0"/>
              <a:t>Irlandsvej </a:t>
            </a:r>
            <a:br>
              <a:rPr lang="da-DK" dirty="0"/>
            </a:br>
            <a:r>
              <a:rPr lang="da-DK" dirty="0"/>
              <a:t>i CVI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8532AB-BCDC-E69E-3363-AA35808CE87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97564" y="1490848"/>
            <a:ext cx="5476154" cy="275748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1200 meter vej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10-20 meter af alle sideveje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Ca. 1cm opløsning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1 dag feltarbejde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1 dag processering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14 timers gennemgang af vejingeniør</a:t>
            </a:r>
          </a:p>
          <a:p>
            <a:endParaRPr lang="da-DK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A212489-67B1-1A2E-6427-5736C42371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8509" y="265194"/>
            <a:ext cx="5475209" cy="20964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WI">
  <a:themeElements>
    <a:clrScheme name="COWI">
      <a:dk1>
        <a:srgbClr val="000000"/>
      </a:dk1>
      <a:lt1>
        <a:sysClr val="window" lastClr="FFFFFF"/>
      </a:lt1>
      <a:dk2>
        <a:srgbClr val="D2EAF7"/>
      </a:dk2>
      <a:lt2>
        <a:srgbClr val="D5F0E9"/>
      </a:lt2>
      <a:accent1>
        <a:srgbClr val="F04E23"/>
      </a:accent1>
      <a:accent2>
        <a:srgbClr val="612141"/>
      </a:accent2>
      <a:accent3>
        <a:srgbClr val="1C2B54"/>
      </a:accent3>
      <a:accent4>
        <a:srgbClr val="31B18F"/>
      </a:accent4>
      <a:accent5>
        <a:srgbClr val="FCE3E3"/>
      </a:accent5>
      <a:accent6>
        <a:srgbClr val="EFE1D6"/>
      </a:accent6>
      <a:hlink>
        <a:srgbClr val="0A6791"/>
      </a:hlink>
      <a:folHlink>
        <a:srgbClr val="FADD89"/>
      </a:folHlink>
    </a:clrScheme>
    <a:fontScheme name="COWI 20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OWI 201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ch 1_2024_Presentation1.pptx" id="{67C0D7C4-A91F-4C64-B806-CCCA2EE8B5E2}" vid="{3E7DEC6B-4D66-49F6-AA4B-ED54BA6F5B30}"/>
    </a:ext>
  </a:extLst>
</a:theme>
</file>

<file path=ppt/theme/theme2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20b757d-2548-4aee-bc90-d7a8c7f698de}" enabled="1" method="Standard" siteId="{11be1538-79d8-4939-82b8-b767805d825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COWI_16_9</Template>
  <TotalTime>1090</TotalTime>
  <Words>213</Words>
  <Application>Microsoft Office PowerPoint</Application>
  <PresentationFormat>On-screen Show (16:9)</PresentationFormat>
  <Paragraphs>87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Inter</vt:lpstr>
      <vt:lpstr>COWI</vt:lpstr>
      <vt:lpstr>AI-assisteret skadesregistrering</vt:lpstr>
      <vt:lpstr>Agenda</vt:lpstr>
      <vt:lpstr>Baggrund</vt:lpstr>
      <vt:lpstr>AI-assisteret</vt:lpstr>
      <vt:lpstr>PowerPoint Presentation</vt:lpstr>
      <vt:lpstr>PowerPoint Presentation</vt:lpstr>
      <vt:lpstr>Workflow</vt:lpstr>
      <vt:lpstr>Fordele</vt:lpstr>
      <vt:lpstr>Irlandsvej  i CVI</vt:lpstr>
      <vt:lpstr>Fremtiden?</vt:lpstr>
      <vt:lpstr>Spørgsmål</vt:lpstr>
      <vt:lpstr>Tak for at lytte med!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AI-assisteret skadesregistrering</dc:title>
  <dc:subject>Vejforum 2024</dc:subject>
  <dc:creator>Usman Butt - UNBT</dc:creator>
  <cp:lastModifiedBy>Usman Butt</cp:lastModifiedBy>
  <cp:revision>8</cp:revision>
  <dcterms:created xsi:type="dcterms:W3CDTF">2024-11-08T07:23:12Z</dcterms:created>
  <dcterms:modified xsi:type="dcterms:W3CDTF">2024-11-20T14:42:56Z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 completed">
    <vt:lpwstr>5. december 2024</vt:lpwstr>
  </property>
  <property fmtid="{D5CDD505-2E9C-101B-9397-08002B2CF9AE}" pid="3" name="Language">
    <vt:lpwstr>Danish</vt:lpwstr>
  </property>
  <property fmtid="{D5CDD505-2E9C-101B-9397-08002B2CF9AE}" pid="4" name="CloudStatistics_StoryID">
    <vt:lpwstr>edbd5a81-271e-4081-a5de-4498e7ec7d92</vt:lpwstr>
  </property>
  <property fmtid="{D5CDD505-2E9C-101B-9397-08002B2CF9AE}" pid="5" name="MSIP_Label_120b757d-2548-4aee-bc90-d7a8c7f698de_Enabled">
    <vt:lpwstr>true</vt:lpwstr>
  </property>
  <property fmtid="{D5CDD505-2E9C-101B-9397-08002B2CF9AE}" pid="6" name="MSIP_Label_120b757d-2548-4aee-bc90-d7a8c7f698de_SetDate">
    <vt:lpwstr>2022-09-30T09:38:31Z</vt:lpwstr>
  </property>
  <property fmtid="{D5CDD505-2E9C-101B-9397-08002B2CF9AE}" pid="7" name="MSIP_Label_120b757d-2548-4aee-bc90-d7a8c7f698de_Method">
    <vt:lpwstr>Standard</vt:lpwstr>
  </property>
  <property fmtid="{D5CDD505-2E9C-101B-9397-08002B2CF9AE}" pid="8" name="MSIP_Label_120b757d-2548-4aee-bc90-d7a8c7f698de_Name">
    <vt:lpwstr>General</vt:lpwstr>
  </property>
  <property fmtid="{D5CDD505-2E9C-101B-9397-08002B2CF9AE}" pid="9" name="MSIP_Label_120b757d-2548-4aee-bc90-d7a8c7f698de_SiteId">
    <vt:lpwstr>11be1538-79d8-4939-82b8-b767805d825b</vt:lpwstr>
  </property>
  <property fmtid="{D5CDD505-2E9C-101B-9397-08002B2CF9AE}" pid="10" name="MSIP_Label_120b757d-2548-4aee-bc90-d7a8c7f698de_ActionId">
    <vt:lpwstr>255f3616-a79e-4b3b-abce-d038d1d17529</vt:lpwstr>
  </property>
  <property fmtid="{D5CDD505-2E9C-101B-9397-08002B2CF9AE}" pid="11" name="MSIP_Label_120b757d-2548-4aee-bc90-d7a8c7f698de_ContentBits">
    <vt:lpwstr>0</vt:lpwstr>
  </property>
  <property fmtid="{D5CDD505-2E9C-101B-9397-08002B2CF9AE}" pid="12" name="CowiTitle">
    <vt:lpwstr>AI-assisteret skadesregistrering</vt:lpwstr>
  </property>
  <property fmtid="{D5CDD505-2E9C-101B-9397-08002B2CF9AE}" pid="13" name="CowiSubject">
    <vt:lpwstr>Vejforum 2024</vt:lpwstr>
  </property>
  <property fmtid="{D5CDD505-2E9C-101B-9397-08002B2CF9AE}" pid="14" name="CowiAuthor">
    <vt:lpwstr>Usman Butt - UNBT</vt:lpwstr>
  </property>
</Properties>
</file>