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9" r:id="rId2"/>
    <p:sldMasterId id="2147483689" r:id="rId3"/>
    <p:sldMasterId id="2147483699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8" r:id="rId6"/>
    <p:sldId id="268" r:id="rId7"/>
    <p:sldId id="270" r:id="rId8"/>
    <p:sldId id="260" r:id="rId9"/>
    <p:sldId id="266" r:id="rId10"/>
    <p:sldId id="271" r:id="rId11"/>
    <p:sldId id="261" r:id="rId12"/>
    <p:sldId id="262" r:id="rId13"/>
    <p:sldId id="274" r:id="rId14"/>
    <p:sldId id="272" r:id="rId15"/>
    <p:sldId id="275" r:id="rId16"/>
    <p:sldId id="263" r:id="rId17"/>
    <p:sldId id="276" r:id="rId18"/>
    <p:sldId id="264" r:id="rId19"/>
    <p:sldId id="265" r:id="rId20"/>
    <p:sldId id="269" r:id="rId21"/>
    <p:sldId id="267" r:id="rId22"/>
  </p:sldIdLst>
  <p:sldSz cx="12192000" cy="6858000"/>
  <p:notesSz cx="6858000" cy="9144000"/>
  <p:custDataLst>
    <p:tags r:id="rId25"/>
  </p:custDataLst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874" userDrawn="1">
          <p15:clr>
            <a:srgbClr val="A4A3A4"/>
          </p15:clr>
        </p15:guide>
        <p15:guide id="2" pos="73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8F6B99-0AAC-1781-23EE-13F5EDF7A7BC}" name="Asger Falch Wanstrup (12457)" initials="AW" userId="S::DR12457@silkeborg.dk::8bba878f-b515-4c22-a138-8a8fd11972b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80808"/>
    <a:srgbClr val="21314D"/>
    <a:srgbClr val="00C6D7"/>
    <a:srgbClr val="0083A9"/>
    <a:srgbClr val="447D7D"/>
    <a:srgbClr val="EC43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046" autoAdjust="0"/>
  </p:normalViewPr>
  <p:slideViewPr>
    <p:cSldViewPr>
      <p:cViewPr varScale="1">
        <p:scale>
          <a:sx n="143" d="100"/>
          <a:sy n="143" d="100"/>
        </p:scale>
        <p:origin x="2562" y="582"/>
      </p:cViewPr>
      <p:guideLst>
        <p:guide orient="horz" pos="3874"/>
        <p:guide pos="73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35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16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16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A438D7-654D-40C3-BE47-11273ADC2D0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D77DEB2-7AC1-4CE5-8C99-E580B86A2FBD}">
      <dgm:prSet/>
      <dgm:spPr/>
      <dgm:t>
        <a:bodyPr/>
        <a:lstStyle/>
        <a:p>
          <a:r>
            <a:rPr lang="da-DK"/>
            <a:t>Formål med at bruge GPSdata</a:t>
          </a:r>
          <a:endParaRPr lang="en-US"/>
        </a:p>
      </dgm:t>
    </dgm:pt>
    <dgm:pt modelId="{8377E79E-E474-4F7F-A1DA-CAC1ECACAD07}" type="parTrans" cxnId="{5ED566CC-CB82-4F47-94E6-1691F49296D3}">
      <dgm:prSet/>
      <dgm:spPr/>
      <dgm:t>
        <a:bodyPr/>
        <a:lstStyle/>
        <a:p>
          <a:endParaRPr lang="en-US"/>
        </a:p>
      </dgm:t>
    </dgm:pt>
    <dgm:pt modelId="{452DB618-4FAD-40E9-B308-0038755B17EA}" type="sibTrans" cxnId="{5ED566CC-CB82-4F47-94E6-1691F49296D3}">
      <dgm:prSet/>
      <dgm:spPr/>
      <dgm:t>
        <a:bodyPr/>
        <a:lstStyle/>
        <a:p>
          <a:endParaRPr lang="en-US"/>
        </a:p>
      </dgm:t>
    </dgm:pt>
    <dgm:pt modelId="{A5E1495A-FD29-46E6-8635-119F807ED898}">
      <dgm:prSet/>
      <dgm:spPr/>
      <dgm:t>
        <a:bodyPr/>
        <a:lstStyle/>
        <a:p>
          <a:r>
            <a:rPr lang="da-DK"/>
            <a:t>Data aftale</a:t>
          </a:r>
          <a:endParaRPr lang="en-US"/>
        </a:p>
      </dgm:t>
    </dgm:pt>
    <dgm:pt modelId="{FF5FDF1D-10D5-4671-B75D-F255CAA31344}" type="parTrans" cxnId="{D4235F15-A4CD-42E9-BB9A-B288692B2637}">
      <dgm:prSet/>
      <dgm:spPr/>
      <dgm:t>
        <a:bodyPr/>
        <a:lstStyle/>
        <a:p>
          <a:endParaRPr lang="en-US"/>
        </a:p>
      </dgm:t>
    </dgm:pt>
    <dgm:pt modelId="{66AD687B-B8CE-4DD5-97E0-EB466D80DABA}" type="sibTrans" cxnId="{D4235F15-A4CD-42E9-BB9A-B288692B2637}">
      <dgm:prSet/>
      <dgm:spPr/>
      <dgm:t>
        <a:bodyPr/>
        <a:lstStyle/>
        <a:p>
          <a:endParaRPr lang="en-US"/>
        </a:p>
      </dgm:t>
    </dgm:pt>
    <dgm:pt modelId="{9FEDA0F0-EA18-48BE-A409-6D22FF0AEA7B}">
      <dgm:prSet/>
      <dgm:spPr/>
      <dgm:t>
        <a:bodyPr/>
        <a:lstStyle/>
        <a:p>
          <a:r>
            <a:rPr lang="da-DK"/>
            <a:t>Mulighederne med GPS data fra TomTom</a:t>
          </a:r>
          <a:endParaRPr lang="en-US"/>
        </a:p>
      </dgm:t>
    </dgm:pt>
    <dgm:pt modelId="{01369D06-E15D-41E1-B9B4-BA29684981FD}" type="parTrans" cxnId="{18374FC5-32F8-48D5-99D0-144277E9D5D7}">
      <dgm:prSet/>
      <dgm:spPr/>
      <dgm:t>
        <a:bodyPr/>
        <a:lstStyle/>
        <a:p>
          <a:endParaRPr lang="en-US"/>
        </a:p>
      </dgm:t>
    </dgm:pt>
    <dgm:pt modelId="{B6753656-76E9-4DAB-BE89-AA907F0E40A1}" type="sibTrans" cxnId="{18374FC5-32F8-48D5-99D0-144277E9D5D7}">
      <dgm:prSet/>
      <dgm:spPr/>
      <dgm:t>
        <a:bodyPr/>
        <a:lstStyle/>
        <a:p>
          <a:endParaRPr lang="en-US"/>
        </a:p>
      </dgm:t>
    </dgm:pt>
    <dgm:pt modelId="{F3CC84D1-BD34-4D75-85C5-D6061AE1A2E5}">
      <dgm:prSet/>
      <dgm:spPr/>
      <dgm:t>
        <a:bodyPr/>
        <a:lstStyle/>
        <a:p>
          <a:r>
            <a:rPr lang="da-DK" dirty="0"/>
            <a:t>Hvordan har vi brugt GPS data</a:t>
          </a:r>
          <a:endParaRPr lang="en-US" dirty="0"/>
        </a:p>
      </dgm:t>
    </dgm:pt>
    <dgm:pt modelId="{9819143A-9C8A-48E9-8B39-D6D59FC6F20F}" type="parTrans" cxnId="{1611DE59-6E81-47F2-B593-EF1E54D3B17E}">
      <dgm:prSet/>
      <dgm:spPr/>
      <dgm:t>
        <a:bodyPr/>
        <a:lstStyle/>
        <a:p>
          <a:endParaRPr lang="en-US"/>
        </a:p>
      </dgm:t>
    </dgm:pt>
    <dgm:pt modelId="{A3341FBE-D0FA-4635-9551-0170E72BAA0C}" type="sibTrans" cxnId="{1611DE59-6E81-47F2-B593-EF1E54D3B17E}">
      <dgm:prSet/>
      <dgm:spPr/>
      <dgm:t>
        <a:bodyPr/>
        <a:lstStyle/>
        <a:p>
          <a:endParaRPr lang="en-US"/>
        </a:p>
      </dgm:t>
    </dgm:pt>
    <dgm:pt modelId="{E1FA7767-558C-4166-9F60-6C98D9B2D8C6}">
      <dgm:prSet/>
      <dgm:spPr/>
      <dgm:t>
        <a:bodyPr/>
        <a:lstStyle/>
        <a:p>
          <a:r>
            <a:rPr lang="da-DK"/>
            <a:t>Er vi kommet i mål?</a:t>
          </a:r>
          <a:endParaRPr lang="en-US"/>
        </a:p>
      </dgm:t>
    </dgm:pt>
    <dgm:pt modelId="{B196A29A-510B-4379-B361-E84D91F2A626}" type="parTrans" cxnId="{616FCEB6-AA6B-489A-A983-9DDC24598990}">
      <dgm:prSet/>
      <dgm:spPr/>
      <dgm:t>
        <a:bodyPr/>
        <a:lstStyle/>
        <a:p>
          <a:endParaRPr lang="en-US"/>
        </a:p>
      </dgm:t>
    </dgm:pt>
    <dgm:pt modelId="{F4C05A68-59BB-48B9-854C-AA18D4C5C6A8}" type="sibTrans" cxnId="{616FCEB6-AA6B-489A-A983-9DDC24598990}">
      <dgm:prSet/>
      <dgm:spPr/>
      <dgm:t>
        <a:bodyPr/>
        <a:lstStyle/>
        <a:p>
          <a:endParaRPr lang="en-US"/>
        </a:p>
      </dgm:t>
    </dgm:pt>
    <dgm:pt modelId="{EAD4A895-9B66-4641-AB06-290EA7A0DA81}">
      <dgm:prSet/>
      <dgm:spPr/>
      <dgm:t>
        <a:bodyPr/>
        <a:lstStyle/>
        <a:p>
          <a:r>
            <a:rPr lang="da-DK"/>
            <a:t>Spørgsmål</a:t>
          </a:r>
          <a:endParaRPr lang="en-US"/>
        </a:p>
      </dgm:t>
    </dgm:pt>
    <dgm:pt modelId="{71ED977C-03D0-4013-8321-1555202E1CCF}" type="parTrans" cxnId="{8CBC9545-C018-458B-8BDE-3802DF33B898}">
      <dgm:prSet/>
      <dgm:spPr/>
      <dgm:t>
        <a:bodyPr/>
        <a:lstStyle/>
        <a:p>
          <a:endParaRPr lang="en-US"/>
        </a:p>
      </dgm:t>
    </dgm:pt>
    <dgm:pt modelId="{B4ED8334-6BA7-42B0-86E8-F0C11909D24C}" type="sibTrans" cxnId="{8CBC9545-C018-458B-8BDE-3802DF33B898}">
      <dgm:prSet/>
      <dgm:spPr/>
      <dgm:t>
        <a:bodyPr/>
        <a:lstStyle/>
        <a:p>
          <a:endParaRPr lang="en-US"/>
        </a:p>
      </dgm:t>
    </dgm:pt>
    <dgm:pt modelId="{DB259DA3-4E87-4A7E-BD87-B6C2B8A7FFF1}" type="pres">
      <dgm:prSet presAssocID="{BAA438D7-654D-40C3-BE47-11273ADC2D02}" presName="root" presStyleCnt="0">
        <dgm:presLayoutVars>
          <dgm:dir/>
          <dgm:resizeHandles val="exact"/>
        </dgm:presLayoutVars>
      </dgm:prSet>
      <dgm:spPr/>
    </dgm:pt>
    <dgm:pt modelId="{C2B2FA72-03DE-4880-A92E-96CE7FD2D7F2}" type="pres">
      <dgm:prSet presAssocID="{9D77DEB2-7AC1-4CE5-8C99-E580B86A2FBD}" presName="compNode" presStyleCnt="0"/>
      <dgm:spPr/>
    </dgm:pt>
    <dgm:pt modelId="{0BF78E3A-F142-404D-8E45-23DBD8D32D23}" type="pres">
      <dgm:prSet presAssocID="{9D77DEB2-7AC1-4CE5-8C99-E580B86A2FBD}" presName="bgRect" presStyleLbl="bgShp" presStyleIdx="0" presStyleCnt="6"/>
      <dgm:spPr/>
    </dgm:pt>
    <dgm:pt modelId="{ECFAE7B8-315D-465A-B752-52333B7DB457}" type="pres">
      <dgm:prSet presAssocID="{9D77DEB2-7AC1-4CE5-8C99-E580B86A2FB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4CC82B14-B2F6-4780-A190-C590108D2FAC}" type="pres">
      <dgm:prSet presAssocID="{9D77DEB2-7AC1-4CE5-8C99-E580B86A2FBD}" presName="spaceRect" presStyleCnt="0"/>
      <dgm:spPr/>
    </dgm:pt>
    <dgm:pt modelId="{A801B35D-4A24-4F53-854B-88348596B4BE}" type="pres">
      <dgm:prSet presAssocID="{9D77DEB2-7AC1-4CE5-8C99-E580B86A2FBD}" presName="parTx" presStyleLbl="revTx" presStyleIdx="0" presStyleCnt="6">
        <dgm:presLayoutVars>
          <dgm:chMax val="0"/>
          <dgm:chPref val="0"/>
        </dgm:presLayoutVars>
      </dgm:prSet>
      <dgm:spPr/>
    </dgm:pt>
    <dgm:pt modelId="{059CB3E9-ABDF-4294-A526-720E3CEDAE89}" type="pres">
      <dgm:prSet presAssocID="{452DB618-4FAD-40E9-B308-0038755B17EA}" presName="sibTrans" presStyleCnt="0"/>
      <dgm:spPr/>
    </dgm:pt>
    <dgm:pt modelId="{41B5218E-29CC-4582-B488-89F9EE694E3B}" type="pres">
      <dgm:prSet presAssocID="{A5E1495A-FD29-46E6-8635-119F807ED898}" presName="compNode" presStyleCnt="0"/>
      <dgm:spPr/>
    </dgm:pt>
    <dgm:pt modelId="{33A73E9B-6841-4D51-BB37-35B2BD84CE07}" type="pres">
      <dgm:prSet presAssocID="{A5E1495A-FD29-46E6-8635-119F807ED898}" presName="bgRect" presStyleLbl="bgShp" presStyleIdx="1" presStyleCnt="6"/>
      <dgm:spPr/>
    </dgm:pt>
    <dgm:pt modelId="{A29F6C5C-FBE0-4D02-9179-7A14ABCF9471}" type="pres">
      <dgm:prSet presAssocID="{A5E1495A-FD29-46E6-8635-119F807ED898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åndtryk"/>
        </a:ext>
      </dgm:extLst>
    </dgm:pt>
    <dgm:pt modelId="{83689602-5A9C-490F-82F4-8AE63B2CCD09}" type="pres">
      <dgm:prSet presAssocID="{A5E1495A-FD29-46E6-8635-119F807ED898}" presName="spaceRect" presStyleCnt="0"/>
      <dgm:spPr/>
    </dgm:pt>
    <dgm:pt modelId="{31BA1F9C-C727-4034-92FD-2730D2EE2C4A}" type="pres">
      <dgm:prSet presAssocID="{A5E1495A-FD29-46E6-8635-119F807ED898}" presName="parTx" presStyleLbl="revTx" presStyleIdx="1" presStyleCnt="6">
        <dgm:presLayoutVars>
          <dgm:chMax val="0"/>
          <dgm:chPref val="0"/>
        </dgm:presLayoutVars>
      </dgm:prSet>
      <dgm:spPr/>
    </dgm:pt>
    <dgm:pt modelId="{F4C9F0D6-DBC0-4539-A453-3B3052C14F4C}" type="pres">
      <dgm:prSet presAssocID="{66AD687B-B8CE-4DD5-97E0-EB466D80DABA}" presName="sibTrans" presStyleCnt="0"/>
      <dgm:spPr/>
    </dgm:pt>
    <dgm:pt modelId="{7F8861D3-B0D6-46AB-A440-1F9EE3133517}" type="pres">
      <dgm:prSet presAssocID="{9FEDA0F0-EA18-48BE-A409-6D22FF0AEA7B}" presName="compNode" presStyleCnt="0"/>
      <dgm:spPr/>
    </dgm:pt>
    <dgm:pt modelId="{2A9DD69C-8B65-4C8D-8F59-8FD12E79485A}" type="pres">
      <dgm:prSet presAssocID="{9FEDA0F0-EA18-48BE-A409-6D22FF0AEA7B}" presName="bgRect" presStyleLbl="bgShp" presStyleIdx="2" presStyleCnt="6"/>
      <dgm:spPr/>
    </dgm:pt>
    <dgm:pt modelId="{52D15AD1-411B-4218-9B95-8DD828ADA4D6}" type="pres">
      <dgm:prSet presAssocID="{9FEDA0F0-EA18-48BE-A409-6D22FF0AEA7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tellit"/>
        </a:ext>
      </dgm:extLst>
    </dgm:pt>
    <dgm:pt modelId="{DF2454D1-ADF9-4B92-97E8-B40D4031492D}" type="pres">
      <dgm:prSet presAssocID="{9FEDA0F0-EA18-48BE-A409-6D22FF0AEA7B}" presName="spaceRect" presStyleCnt="0"/>
      <dgm:spPr/>
    </dgm:pt>
    <dgm:pt modelId="{A67E859C-D32C-4635-85AB-77774F13B847}" type="pres">
      <dgm:prSet presAssocID="{9FEDA0F0-EA18-48BE-A409-6D22FF0AEA7B}" presName="parTx" presStyleLbl="revTx" presStyleIdx="2" presStyleCnt="6">
        <dgm:presLayoutVars>
          <dgm:chMax val="0"/>
          <dgm:chPref val="0"/>
        </dgm:presLayoutVars>
      </dgm:prSet>
      <dgm:spPr/>
    </dgm:pt>
    <dgm:pt modelId="{E0B73D38-16B5-4169-8DCF-977702EED76A}" type="pres">
      <dgm:prSet presAssocID="{B6753656-76E9-4DAB-BE89-AA907F0E40A1}" presName="sibTrans" presStyleCnt="0"/>
      <dgm:spPr/>
    </dgm:pt>
    <dgm:pt modelId="{591CA817-1A8E-4090-9719-2ECB65B04118}" type="pres">
      <dgm:prSet presAssocID="{F3CC84D1-BD34-4D75-85C5-D6061AE1A2E5}" presName="compNode" presStyleCnt="0"/>
      <dgm:spPr/>
    </dgm:pt>
    <dgm:pt modelId="{72A9A5F6-7F98-40CE-B477-D62475CB140B}" type="pres">
      <dgm:prSet presAssocID="{F3CC84D1-BD34-4D75-85C5-D6061AE1A2E5}" presName="bgRect" presStyleLbl="bgShp" presStyleIdx="3" presStyleCnt="6"/>
      <dgm:spPr/>
    </dgm:pt>
    <dgm:pt modelId="{FB52EEBF-7E60-44E6-8814-948F35FC591C}" type="pres">
      <dgm:prSet presAssocID="{F3CC84D1-BD34-4D75-85C5-D6061AE1A2E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dmølle"/>
        </a:ext>
      </dgm:extLst>
    </dgm:pt>
    <dgm:pt modelId="{304731AD-70DA-4DF6-856A-923078B5164A}" type="pres">
      <dgm:prSet presAssocID="{F3CC84D1-BD34-4D75-85C5-D6061AE1A2E5}" presName="spaceRect" presStyleCnt="0"/>
      <dgm:spPr/>
    </dgm:pt>
    <dgm:pt modelId="{DFDD8982-3D40-4ABB-8F2E-CF383B172C40}" type="pres">
      <dgm:prSet presAssocID="{F3CC84D1-BD34-4D75-85C5-D6061AE1A2E5}" presName="parTx" presStyleLbl="revTx" presStyleIdx="3" presStyleCnt="6">
        <dgm:presLayoutVars>
          <dgm:chMax val="0"/>
          <dgm:chPref val="0"/>
        </dgm:presLayoutVars>
      </dgm:prSet>
      <dgm:spPr/>
    </dgm:pt>
    <dgm:pt modelId="{4ED43DC3-E074-4E10-9F07-7831271C98E4}" type="pres">
      <dgm:prSet presAssocID="{A3341FBE-D0FA-4635-9551-0170E72BAA0C}" presName="sibTrans" presStyleCnt="0"/>
      <dgm:spPr/>
    </dgm:pt>
    <dgm:pt modelId="{F07E7B95-5F1D-4C40-A9C0-EC097ED96374}" type="pres">
      <dgm:prSet presAssocID="{E1FA7767-558C-4166-9F60-6C98D9B2D8C6}" presName="compNode" presStyleCnt="0"/>
      <dgm:spPr/>
    </dgm:pt>
    <dgm:pt modelId="{FF326A2F-B153-4395-BD98-234E14DD0E1F}" type="pres">
      <dgm:prSet presAssocID="{E1FA7767-558C-4166-9F60-6C98D9B2D8C6}" presName="bgRect" presStyleLbl="bgShp" presStyleIdx="4" presStyleCnt="6"/>
      <dgm:spPr/>
    </dgm:pt>
    <dgm:pt modelId="{0AE777DF-12D1-4306-87FD-F2F58FDF4C2E}" type="pres">
      <dgm:prSet presAssocID="{E1FA7767-558C-4166-9F60-6C98D9B2D8C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ål"/>
        </a:ext>
      </dgm:extLst>
    </dgm:pt>
    <dgm:pt modelId="{7A33A162-CD2C-4437-9402-4AC3578DA1D1}" type="pres">
      <dgm:prSet presAssocID="{E1FA7767-558C-4166-9F60-6C98D9B2D8C6}" presName="spaceRect" presStyleCnt="0"/>
      <dgm:spPr/>
    </dgm:pt>
    <dgm:pt modelId="{1FA7E783-D7F2-4B7A-BE03-3C6AE721970F}" type="pres">
      <dgm:prSet presAssocID="{E1FA7767-558C-4166-9F60-6C98D9B2D8C6}" presName="parTx" presStyleLbl="revTx" presStyleIdx="4" presStyleCnt="6">
        <dgm:presLayoutVars>
          <dgm:chMax val="0"/>
          <dgm:chPref val="0"/>
        </dgm:presLayoutVars>
      </dgm:prSet>
      <dgm:spPr/>
    </dgm:pt>
    <dgm:pt modelId="{C701714A-0B69-4C4F-A8E7-A4619A37F0C4}" type="pres">
      <dgm:prSet presAssocID="{F4C05A68-59BB-48B9-854C-AA18D4C5C6A8}" presName="sibTrans" presStyleCnt="0"/>
      <dgm:spPr/>
    </dgm:pt>
    <dgm:pt modelId="{2300F39E-CE30-43F1-AD1A-AB7E273478C7}" type="pres">
      <dgm:prSet presAssocID="{EAD4A895-9B66-4641-AB06-290EA7A0DA81}" presName="compNode" presStyleCnt="0"/>
      <dgm:spPr/>
    </dgm:pt>
    <dgm:pt modelId="{1D9BFAB4-CDBD-4D48-BACA-4AF881E1C783}" type="pres">
      <dgm:prSet presAssocID="{EAD4A895-9B66-4641-AB06-290EA7A0DA81}" presName="bgRect" presStyleLbl="bgShp" presStyleIdx="5" presStyleCnt="6"/>
      <dgm:spPr/>
    </dgm:pt>
    <dgm:pt modelId="{A61C8E4A-0ED7-4B23-900C-2F9483EBF163}" type="pres">
      <dgm:prSet presAssocID="{EAD4A895-9B66-4641-AB06-290EA7A0DA8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1EB2DA0A-CC99-4838-AC9D-22D82E61A394}" type="pres">
      <dgm:prSet presAssocID="{EAD4A895-9B66-4641-AB06-290EA7A0DA81}" presName="spaceRect" presStyleCnt="0"/>
      <dgm:spPr/>
    </dgm:pt>
    <dgm:pt modelId="{86F7F973-B848-4C40-BBA8-D8D5B944F8FE}" type="pres">
      <dgm:prSet presAssocID="{EAD4A895-9B66-4641-AB06-290EA7A0DA81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76A8570B-27C5-4B42-A195-E4BC89BEA9FC}" type="presOf" srcId="{9D77DEB2-7AC1-4CE5-8C99-E580B86A2FBD}" destId="{A801B35D-4A24-4F53-854B-88348596B4BE}" srcOrd="0" destOrd="0" presId="urn:microsoft.com/office/officeart/2018/2/layout/IconVerticalSolidList"/>
    <dgm:cxn modelId="{FDA5FA12-D382-43A9-ADD9-7CF0D0EF8C3F}" type="presOf" srcId="{EAD4A895-9B66-4641-AB06-290EA7A0DA81}" destId="{86F7F973-B848-4C40-BBA8-D8D5B944F8FE}" srcOrd="0" destOrd="0" presId="urn:microsoft.com/office/officeart/2018/2/layout/IconVerticalSolidList"/>
    <dgm:cxn modelId="{D4235F15-A4CD-42E9-BB9A-B288692B2637}" srcId="{BAA438D7-654D-40C3-BE47-11273ADC2D02}" destId="{A5E1495A-FD29-46E6-8635-119F807ED898}" srcOrd="1" destOrd="0" parTransId="{FF5FDF1D-10D5-4671-B75D-F255CAA31344}" sibTransId="{66AD687B-B8CE-4DD5-97E0-EB466D80DABA}"/>
    <dgm:cxn modelId="{D9F7C928-B9DF-45C6-8C5B-829B105683B9}" type="presOf" srcId="{A5E1495A-FD29-46E6-8635-119F807ED898}" destId="{31BA1F9C-C727-4034-92FD-2730D2EE2C4A}" srcOrd="0" destOrd="0" presId="urn:microsoft.com/office/officeart/2018/2/layout/IconVerticalSolidList"/>
    <dgm:cxn modelId="{8CBC9545-C018-458B-8BDE-3802DF33B898}" srcId="{BAA438D7-654D-40C3-BE47-11273ADC2D02}" destId="{EAD4A895-9B66-4641-AB06-290EA7A0DA81}" srcOrd="5" destOrd="0" parTransId="{71ED977C-03D0-4013-8321-1555202E1CCF}" sibTransId="{B4ED8334-6BA7-42B0-86E8-F0C11909D24C}"/>
    <dgm:cxn modelId="{1611DE59-6E81-47F2-B593-EF1E54D3B17E}" srcId="{BAA438D7-654D-40C3-BE47-11273ADC2D02}" destId="{F3CC84D1-BD34-4D75-85C5-D6061AE1A2E5}" srcOrd="3" destOrd="0" parTransId="{9819143A-9C8A-48E9-8B39-D6D59FC6F20F}" sibTransId="{A3341FBE-D0FA-4635-9551-0170E72BAA0C}"/>
    <dgm:cxn modelId="{D5840192-0F9E-479C-9ABD-FAD767172E40}" type="presOf" srcId="{BAA438D7-654D-40C3-BE47-11273ADC2D02}" destId="{DB259DA3-4E87-4A7E-BD87-B6C2B8A7FFF1}" srcOrd="0" destOrd="0" presId="urn:microsoft.com/office/officeart/2018/2/layout/IconVerticalSolidList"/>
    <dgm:cxn modelId="{7667029B-BA87-4D7C-B374-70190F61177A}" type="presOf" srcId="{F3CC84D1-BD34-4D75-85C5-D6061AE1A2E5}" destId="{DFDD8982-3D40-4ABB-8F2E-CF383B172C40}" srcOrd="0" destOrd="0" presId="urn:microsoft.com/office/officeart/2018/2/layout/IconVerticalSolidList"/>
    <dgm:cxn modelId="{DBD072A7-5839-4549-8DD2-A552D1071277}" type="presOf" srcId="{9FEDA0F0-EA18-48BE-A409-6D22FF0AEA7B}" destId="{A67E859C-D32C-4635-85AB-77774F13B847}" srcOrd="0" destOrd="0" presId="urn:microsoft.com/office/officeart/2018/2/layout/IconVerticalSolidList"/>
    <dgm:cxn modelId="{616FCEB6-AA6B-489A-A983-9DDC24598990}" srcId="{BAA438D7-654D-40C3-BE47-11273ADC2D02}" destId="{E1FA7767-558C-4166-9F60-6C98D9B2D8C6}" srcOrd="4" destOrd="0" parTransId="{B196A29A-510B-4379-B361-E84D91F2A626}" sibTransId="{F4C05A68-59BB-48B9-854C-AA18D4C5C6A8}"/>
    <dgm:cxn modelId="{18374FC5-32F8-48D5-99D0-144277E9D5D7}" srcId="{BAA438D7-654D-40C3-BE47-11273ADC2D02}" destId="{9FEDA0F0-EA18-48BE-A409-6D22FF0AEA7B}" srcOrd="2" destOrd="0" parTransId="{01369D06-E15D-41E1-B9B4-BA29684981FD}" sibTransId="{B6753656-76E9-4DAB-BE89-AA907F0E40A1}"/>
    <dgm:cxn modelId="{5ED566CC-CB82-4F47-94E6-1691F49296D3}" srcId="{BAA438D7-654D-40C3-BE47-11273ADC2D02}" destId="{9D77DEB2-7AC1-4CE5-8C99-E580B86A2FBD}" srcOrd="0" destOrd="0" parTransId="{8377E79E-E474-4F7F-A1DA-CAC1ECACAD07}" sibTransId="{452DB618-4FAD-40E9-B308-0038755B17EA}"/>
    <dgm:cxn modelId="{9D5627E9-0DB1-4672-AB7F-2CB6819559B9}" type="presOf" srcId="{E1FA7767-558C-4166-9F60-6C98D9B2D8C6}" destId="{1FA7E783-D7F2-4B7A-BE03-3C6AE721970F}" srcOrd="0" destOrd="0" presId="urn:microsoft.com/office/officeart/2018/2/layout/IconVerticalSolidList"/>
    <dgm:cxn modelId="{3B81AC87-4091-4E21-B145-82029691DC32}" type="presParOf" srcId="{DB259DA3-4E87-4A7E-BD87-B6C2B8A7FFF1}" destId="{C2B2FA72-03DE-4880-A92E-96CE7FD2D7F2}" srcOrd="0" destOrd="0" presId="urn:microsoft.com/office/officeart/2018/2/layout/IconVerticalSolidList"/>
    <dgm:cxn modelId="{ADDD7596-F5A9-43C2-817F-DDAE91256079}" type="presParOf" srcId="{C2B2FA72-03DE-4880-A92E-96CE7FD2D7F2}" destId="{0BF78E3A-F142-404D-8E45-23DBD8D32D23}" srcOrd="0" destOrd="0" presId="urn:microsoft.com/office/officeart/2018/2/layout/IconVerticalSolidList"/>
    <dgm:cxn modelId="{3A10666E-A34C-4F59-A311-5BC6ABBCD7F0}" type="presParOf" srcId="{C2B2FA72-03DE-4880-A92E-96CE7FD2D7F2}" destId="{ECFAE7B8-315D-465A-B752-52333B7DB457}" srcOrd="1" destOrd="0" presId="urn:microsoft.com/office/officeart/2018/2/layout/IconVerticalSolidList"/>
    <dgm:cxn modelId="{EA16D8DD-18B7-43E7-96A5-039A58991814}" type="presParOf" srcId="{C2B2FA72-03DE-4880-A92E-96CE7FD2D7F2}" destId="{4CC82B14-B2F6-4780-A190-C590108D2FAC}" srcOrd="2" destOrd="0" presId="urn:microsoft.com/office/officeart/2018/2/layout/IconVerticalSolidList"/>
    <dgm:cxn modelId="{23A8DAFE-B863-4D59-B91A-A3E3BEAFCF73}" type="presParOf" srcId="{C2B2FA72-03DE-4880-A92E-96CE7FD2D7F2}" destId="{A801B35D-4A24-4F53-854B-88348596B4BE}" srcOrd="3" destOrd="0" presId="urn:microsoft.com/office/officeart/2018/2/layout/IconVerticalSolidList"/>
    <dgm:cxn modelId="{42C5B480-C5D5-48A3-B88E-45F58D8FA715}" type="presParOf" srcId="{DB259DA3-4E87-4A7E-BD87-B6C2B8A7FFF1}" destId="{059CB3E9-ABDF-4294-A526-720E3CEDAE89}" srcOrd="1" destOrd="0" presId="urn:microsoft.com/office/officeart/2018/2/layout/IconVerticalSolidList"/>
    <dgm:cxn modelId="{8083CA0A-1F0C-4FCC-B888-16B67E033942}" type="presParOf" srcId="{DB259DA3-4E87-4A7E-BD87-B6C2B8A7FFF1}" destId="{41B5218E-29CC-4582-B488-89F9EE694E3B}" srcOrd="2" destOrd="0" presId="urn:microsoft.com/office/officeart/2018/2/layout/IconVerticalSolidList"/>
    <dgm:cxn modelId="{5DF47E44-56DC-459E-A09D-FD270B734A71}" type="presParOf" srcId="{41B5218E-29CC-4582-B488-89F9EE694E3B}" destId="{33A73E9B-6841-4D51-BB37-35B2BD84CE07}" srcOrd="0" destOrd="0" presId="urn:microsoft.com/office/officeart/2018/2/layout/IconVerticalSolidList"/>
    <dgm:cxn modelId="{4E645AF8-A9E2-4083-997C-F8206A2CF20D}" type="presParOf" srcId="{41B5218E-29CC-4582-B488-89F9EE694E3B}" destId="{A29F6C5C-FBE0-4D02-9179-7A14ABCF9471}" srcOrd="1" destOrd="0" presId="urn:microsoft.com/office/officeart/2018/2/layout/IconVerticalSolidList"/>
    <dgm:cxn modelId="{DCAE7810-2F28-4893-8504-61474F5AF569}" type="presParOf" srcId="{41B5218E-29CC-4582-B488-89F9EE694E3B}" destId="{83689602-5A9C-490F-82F4-8AE63B2CCD09}" srcOrd="2" destOrd="0" presId="urn:microsoft.com/office/officeart/2018/2/layout/IconVerticalSolidList"/>
    <dgm:cxn modelId="{8874067D-CBB9-4F6A-AB31-F48744FBCD88}" type="presParOf" srcId="{41B5218E-29CC-4582-B488-89F9EE694E3B}" destId="{31BA1F9C-C727-4034-92FD-2730D2EE2C4A}" srcOrd="3" destOrd="0" presId="urn:microsoft.com/office/officeart/2018/2/layout/IconVerticalSolidList"/>
    <dgm:cxn modelId="{1A200D0B-36B7-423F-9CB9-C77A40D01E59}" type="presParOf" srcId="{DB259DA3-4E87-4A7E-BD87-B6C2B8A7FFF1}" destId="{F4C9F0D6-DBC0-4539-A453-3B3052C14F4C}" srcOrd="3" destOrd="0" presId="urn:microsoft.com/office/officeart/2018/2/layout/IconVerticalSolidList"/>
    <dgm:cxn modelId="{1B81564D-D2B5-4358-8A05-1F586FDD91F3}" type="presParOf" srcId="{DB259DA3-4E87-4A7E-BD87-B6C2B8A7FFF1}" destId="{7F8861D3-B0D6-46AB-A440-1F9EE3133517}" srcOrd="4" destOrd="0" presId="urn:microsoft.com/office/officeart/2018/2/layout/IconVerticalSolidList"/>
    <dgm:cxn modelId="{91233D11-2DC5-4EC9-BF08-1350F54C5382}" type="presParOf" srcId="{7F8861D3-B0D6-46AB-A440-1F9EE3133517}" destId="{2A9DD69C-8B65-4C8D-8F59-8FD12E79485A}" srcOrd="0" destOrd="0" presId="urn:microsoft.com/office/officeart/2018/2/layout/IconVerticalSolidList"/>
    <dgm:cxn modelId="{A4120C29-099E-43EE-A473-2B90027C4B09}" type="presParOf" srcId="{7F8861D3-B0D6-46AB-A440-1F9EE3133517}" destId="{52D15AD1-411B-4218-9B95-8DD828ADA4D6}" srcOrd="1" destOrd="0" presId="urn:microsoft.com/office/officeart/2018/2/layout/IconVerticalSolidList"/>
    <dgm:cxn modelId="{44F7AF53-1044-449C-BFD0-D92694FB694C}" type="presParOf" srcId="{7F8861D3-B0D6-46AB-A440-1F9EE3133517}" destId="{DF2454D1-ADF9-4B92-97E8-B40D4031492D}" srcOrd="2" destOrd="0" presId="urn:microsoft.com/office/officeart/2018/2/layout/IconVerticalSolidList"/>
    <dgm:cxn modelId="{FAC0C512-063C-42DE-9D59-9395F9D56008}" type="presParOf" srcId="{7F8861D3-B0D6-46AB-A440-1F9EE3133517}" destId="{A67E859C-D32C-4635-85AB-77774F13B847}" srcOrd="3" destOrd="0" presId="urn:microsoft.com/office/officeart/2018/2/layout/IconVerticalSolidList"/>
    <dgm:cxn modelId="{0FE0F074-9643-41B9-A2F2-01DB493470B1}" type="presParOf" srcId="{DB259DA3-4E87-4A7E-BD87-B6C2B8A7FFF1}" destId="{E0B73D38-16B5-4169-8DCF-977702EED76A}" srcOrd="5" destOrd="0" presId="urn:microsoft.com/office/officeart/2018/2/layout/IconVerticalSolidList"/>
    <dgm:cxn modelId="{E30A6B2F-D925-47D0-AD7F-A30473AA56CA}" type="presParOf" srcId="{DB259DA3-4E87-4A7E-BD87-B6C2B8A7FFF1}" destId="{591CA817-1A8E-4090-9719-2ECB65B04118}" srcOrd="6" destOrd="0" presId="urn:microsoft.com/office/officeart/2018/2/layout/IconVerticalSolidList"/>
    <dgm:cxn modelId="{0AC79D4B-39A4-444B-9334-9DBF10B7A527}" type="presParOf" srcId="{591CA817-1A8E-4090-9719-2ECB65B04118}" destId="{72A9A5F6-7F98-40CE-B477-D62475CB140B}" srcOrd="0" destOrd="0" presId="urn:microsoft.com/office/officeart/2018/2/layout/IconVerticalSolidList"/>
    <dgm:cxn modelId="{BBCB3FD3-1913-4A50-A775-65B4F9D78AB5}" type="presParOf" srcId="{591CA817-1A8E-4090-9719-2ECB65B04118}" destId="{FB52EEBF-7E60-44E6-8814-948F35FC591C}" srcOrd="1" destOrd="0" presId="urn:microsoft.com/office/officeart/2018/2/layout/IconVerticalSolidList"/>
    <dgm:cxn modelId="{954E05B2-D7FE-487F-8FE4-9ED6A2432E31}" type="presParOf" srcId="{591CA817-1A8E-4090-9719-2ECB65B04118}" destId="{304731AD-70DA-4DF6-856A-923078B5164A}" srcOrd="2" destOrd="0" presId="urn:microsoft.com/office/officeart/2018/2/layout/IconVerticalSolidList"/>
    <dgm:cxn modelId="{938FC277-EE00-4564-BAB6-A2D20F97756D}" type="presParOf" srcId="{591CA817-1A8E-4090-9719-2ECB65B04118}" destId="{DFDD8982-3D40-4ABB-8F2E-CF383B172C40}" srcOrd="3" destOrd="0" presId="urn:microsoft.com/office/officeart/2018/2/layout/IconVerticalSolidList"/>
    <dgm:cxn modelId="{00512ABF-F98C-4821-8D71-BCBD3148B4DE}" type="presParOf" srcId="{DB259DA3-4E87-4A7E-BD87-B6C2B8A7FFF1}" destId="{4ED43DC3-E074-4E10-9F07-7831271C98E4}" srcOrd="7" destOrd="0" presId="urn:microsoft.com/office/officeart/2018/2/layout/IconVerticalSolidList"/>
    <dgm:cxn modelId="{160AA59F-4DF0-4FA5-88DA-348D7CA76B6E}" type="presParOf" srcId="{DB259DA3-4E87-4A7E-BD87-B6C2B8A7FFF1}" destId="{F07E7B95-5F1D-4C40-A9C0-EC097ED96374}" srcOrd="8" destOrd="0" presId="urn:microsoft.com/office/officeart/2018/2/layout/IconVerticalSolidList"/>
    <dgm:cxn modelId="{1F8030C7-FE29-4ACA-9B72-C739B6E9D4CA}" type="presParOf" srcId="{F07E7B95-5F1D-4C40-A9C0-EC097ED96374}" destId="{FF326A2F-B153-4395-BD98-234E14DD0E1F}" srcOrd="0" destOrd="0" presId="urn:microsoft.com/office/officeart/2018/2/layout/IconVerticalSolidList"/>
    <dgm:cxn modelId="{55C7F3DF-D873-4FBE-BF83-32CA243AC4DC}" type="presParOf" srcId="{F07E7B95-5F1D-4C40-A9C0-EC097ED96374}" destId="{0AE777DF-12D1-4306-87FD-F2F58FDF4C2E}" srcOrd="1" destOrd="0" presId="urn:microsoft.com/office/officeart/2018/2/layout/IconVerticalSolidList"/>
    <dgm:cxn modelId="{7A4E7412-831B-44BF-98B2-EB33F011878F}" type="presParOf" srcId="{F07E7B95-5F1D-4C40-A9C0-EC097ED96374}" destId="{7A33A162-CD2C-4437-9402-4AC3578DA1D1}" srcOrd="2" destOrd="0" presId="urn:microsoft.com/office/officeart/2018/2/layout/IconVerticalSolidList"/>
    <dgm:cxn modelId="{2FDB122F-2A1E-469D-86E6-5AD22DCE5D6C}" type="presParOf" srcId="{F07E7B95-5F1D-4C40-A9C0-EC097ED96374}" destId="{1FA7E783-D7F2-4B7A-BE03-3C6AE721970F}" srcOrd="3" destOrd="0" presId="urn:microsoft.com/office/officeart/2018/2/layout/IconVerticalSolidList"/>
    <dgm:cxn modelId="{AA66EF77-C0FB-407A-9B55-E6DA79B93A92}" type="presParOf" srcId="{DB259DA3-4E87-4A7E-BD87-B6C2B8A7FFF1}" destId="{C701714A-0B69-4C4F-A8E7-A4619A37F0C4}" srcOrd="9" destOrd="0" presId="urn:microsoft.com/office/officeart/2018/2/layout/IconVerticalSolidList"/>
    <dgm:cxn modelId="{8D652730-EC99-48C5-8963-93E1FBFCCD02}" type="presParOf" srcId="{DB259DA3-4E87-4A7E-BD87-B6C2B8A7FFF1}" destId="{2300F39E-CE30-43F1-AD1A-AB7E273478C7}" srcOrd="10" destOrd="0" presId="urn:microsoft.com/office/officeart/2018/2/layout/IconVerticalSolidList"/>
    <dgm:cxn modelId="{19A504CC-A462-4206-BEB2-838C84AE2C5E}" type="presParOf" srcId="{2300F39E-CE30-43F1-AD1A-AB7E273478C7}" destId="{1D9BFAB4-CDBD-4D48-BACA-4AF881E1C783}" srcOrd="0" destOrd="0" presId="urn:microsoft.com/office/officeart/2018/2/layout/IconVerticalSolidList"/>
    <dgm:cxn modelId="{BFBDCD0D-8ADA-4885-8D88-FA1F1F837F51}" type="presParOf" srcId="{2300F39E-CE30-43F1-AD1A-AB7E273478C7}" destId="{A61C8E4A-0ED7-4B23-900C-2F9483EBF163}" srcOrd="1" destOrd="0" presId="urn:microsoft.com/office/officeart/2018/2/layout/IconVerticalSolidList"/>
    <dgm:cxn modelId="{0EBA41B1-7DE9-4132-862E-8765EF4E92A7}" type="presParOf" srcId="{2300F39E-CE30-43F1-AD1A-AB7E273478C7}" destId="{1EB2DA0A-CC99-4838-AC9D-22D82E61A394}" srcOrd="2" destOrd="0" presId="urn:microsoft.com/office/officeart/2018/2/layout/IconVerticalSolidList"/>
    <dgm:cxn modelId="{F68BF352-3409-466A-B8AF-AC7972E645EA}" type="presParOf" srcId="{2300F39E-CE30-43F1-AD1A-AB7E273478C7}" destId="{86F7F973-B848-4C40-BBA8-D8D5B944F8F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2BA442-8FB9-4EC4-A5C4-36848AC6F3A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CF15A35-E026-4D5E-89EE-1A517A14DD19}">
      <dgm:prSet/>
      <dgm:spPr/>
      <dgm:t>
        <a:bodyPr/>
        <a:lstStyle/>
        <a:p>
          <a:r>
            <a:rPr lang="da-DK"/>
            <a:t>Bedre svar til borgerne </a:t>
          </a:r>
          <a:endParaRPr lang="en-US"/>
        </a:p>
      </dgm:t>
    </dgm:pt>
    <dgm:pt modelId="{110316A8-C7E8-4444-B598-8053ED79EA4B}" type="parTrans" cxnId="{37DFD157-BC04-426B-85BF-3B8906B3A815}">
      <dgm:prSet/>
      <dgm:spPr/>
      <dgm:t>
        <a:bodyPr/>
        <a:lstStyle/>
        <a:p>
          <a:endParaRPr lang="en-US"/>
        </a:p>
      </dgm:t>
    </dgm:pt>
    <dgm:pt modelId="{B94ECB9E-7EF2-4FDA-B6DA-FBBF4DDD839A}" type="sibTrans" cxnId="{37DFD157-BC04-426B-85BF-3B8906B3A815}">
      <dgm:prSet/>
      <dgm:spPr/>
      <dgm:t>
        <a:bodyPr/>
        <a:lstStyle/>
        <a:p>
          <a:endParaRPr lang="en-US"/>
        </a:p>
      </dgm:t>
    </dgm:pt>
    <dgm:pt modelId="{EB5FB9A2-845B-4810-AA34-A7C9BDB07CA2}">
      <dgm:prSet/>
      <dgm:spPr/>
      <dgm:t>
        <a:bodyPr/>
        <a:lstStyle/>
        <a:p>
          <a:r>
            <a:rPr lang="da-DK"/>
            <a:t>Hurtigere løsninger på trafikaleforhold</a:t>
          </a:r>
          <a:endParaRPr lang="en-US"/>
        </a:p>
      </dgm:t>
    </dgm:pt>
    <dgm:pt modelId="{F5B434CE-664D-4D66-842C-743F516601B3}" type="parTrans" cxnId="{952C22D7-BC2D-47BE-A7FA-FFB353EDFD05}">
      <dgm:prSet/>
      <dgm:spPr/>
      <dgm:t>
        <a:bodyPr/>
        <a:lstStyle/>
        <a:p>
          <a:endParaRPr lang="en-US"/>
        </a:p>
      </dgm:t>
    </dgm:pt>
    <dgm:pt modelId="{21664025-8036-4472-B363-6FAF1BE1AB30}" type="sibTrans" cxnId="{952C22D7-BC2D-47BE-A7FA-FFB353EDFD05}">
      <dgm:prSet/>
      <dgm:spPr/>
      <dgm:t>
        <a:bodyPr/>
        <a:lstStyle/>
        <a:p>
          <a:endParaRPr lang="en-US"/>
        </a:p>
      </dgm:t>
    </dgm:pt>
    <dgm:pt modelId="{6B42F553-3761-4DA6-842D-9C8D276CB0BD}">
      <dgm:prSet/>
      <dgm:spPr/>
      <dgm:t>
        <a:bodyPr/>
        <a:lstStyle/>
        <a:p>
          <a:r>
            <a:rPr lang="da-DK"/>
            <a:t>Besparelser på trafiktællinger og analyser</a:t>
          </a:r>
          <a:endParaRPr lang="en-US"/>
        </a:p>
      </dgm:t>
    </dgm:pt>
    <dgm:pt modelId="{19CB0749-51EB-454B-96BB-45E0B0E7342A}" type="parTrans" cxnId="{8CAE73B3-B9A5-484C-B0A0-202A6E279079}">
      <dgm:prSet/>
      <dgm:spPr/>
      <dgm:t>
        <a:bodyPr/>
        <a:lstStyle/>
        <a:p>
          <a:endParaRPr lang="en-US"/>
        </a:p>
      </dgm:t>
    </dgm:pt>
    <dgm:pt modelId="{CB087516-D66F-4663-B399-A26161A22EFC}" type="sibTrans" cxnId="{8CAE73B3-B9A5-484C-B0A0-202A6E279079}">
      <dgm:prSet/>
      <dgm:spPr/>
      <dgm:t>
        <a:bodyPr/>
        <a:lstStyle/>
        <a:p>
          <a:endParaRPr lang="en-US"/>
        </a:p>
      </dgm:t>
    </dgm:pt>
    <dgm:pt modelId="{6A0DB97E-D41E-4AA5-BFB2-1A92CF8703A7}" type="pres">
      <dgm:prSet presAssocID="{D02BA442-8FB9-4EC4-A5C4-36848AC6F3A4}" presName="root" presStyleCnt="0">
        <dgm:presLayoutVars>
          <dgm:dir/>
          <dgm:resizeHandles val="exact"/>
        </dgm:presLayoutVars>
      </dgm:prSet>
      <dgm:spPr/>
    </dgm:pt>
    <dgm:pt modelId="{0D5FCE15-31F7-45C6-8817-4C2B36A4C83B}" type="pres">
      <dgm:prSet presAssocID="{5CF15A35-E026-4D5E-89EE-1A517A14DD19}" presName="compNode" presStyleCnt="0"/>
      <dgm:spPr/>
    </dgm:pt>
    <dgm:pt modelId="{54303C51-9B15-4738-BB67-8BC13DD34A49}" type="pres">
      <dgm:prSet presAssocID="{5CF15A35-E026-4D5E-89EE-1A517A14DD19}" presName="bgRect" presStyleLbl="bgShp" presStyleIdx="0" presStyleCnt="3" custScaleY="100000"/>
      <dgm:spPr/>
    </dgm:pt>
    <dgm:pt modelId="{A4AFBD52-14A7-44A7-ABA1-76264774E977}" type="pres">
      <dgm:prSet presAssocID="{5CF15A35-E026-4D5E-89EE-1A517A14DD1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3E2DE97C-8748-47CD-A3A2-D74C088B081E}" type="pres">
      <dgm:prSet presAssocID="{5CF15A35-E026-4D5E-89EE-1A517A14DD19}" presName="spaceRect" presStyleCnt="0"/>
      <dgm:spPr/>
    </dgm:pt>
    <dgm:pt modelId="{6C265A29-79DE-42F8-BA32-635949734D88}" type="pres">
      <dgm:prSet presAssocID="{5CF15A35-E026-4D5E-89EE-1A517A14DD19}" presName="parTx" presStyleLbl="revTx" presStyleIdx="0" presStyleCnt="3">
        <dgm:presLayoutVars>
          <dgm:chMax val="0"/>
          <dgm:chPref val="0"/>
        </dgm:presLayoutVars>
      </dgm:prSet>
      <dgm:spPr/>
    </dgm:pt>
    <dgm:pt modelId="{0DE9F044-C0FB-4B9F-B8A3-045A48AC1019}" type="pres">
      <dgm:prSet presAssocID="{B94ECB9E-7EF2-4FDA-B6DA-FBBF4DDD839A}" presName="sibTrans" presStyleCnt="0"/>
      <dgm:spPr/>
    </dgm:pt>
    <dgm:pt modelId="{74A330CB-7DEC-40EB-B326-0EA218BFAA40}" type="pres">
      <dgm:prSet presAssocID="{EB5FB9A2-845B-4810-AA34-A7C9BDB07CA2}" presName="compNode" presStyleCnt="0"/>
      <dgm:spPr/>
    </dgm:pt>
    <dgm:pt modelId="{5D0510F6-03FE-4F66-A78A-CBD95DA4D303}" type="pres">
      <dgm:prSet presAssocID="{EB5FB9A2-845B-4810-AA34-A7C9BDB07CA2}" presName="bgRect" presStyleLbl="bgShp" presStyleIdx="1" presStyleCnt="3"/>
      <dgm:spPr/>
    </dgm:pt>
    <dgm:pt modelId="{F3A60110-89B3-49F6-B32B-A52600C91858}" type="pres">
      <dgm:prSet presAssocID="{EB5FB9A2-845B-4810-AA34-A7C9BDB07CA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ur"/>
        </a:ext>
      </dgm:extLst>
    </dgm:pt>
    <dgm:pt modelId="{8C5855AA-0D30-4234-845B-211D7C7477AE}" type="pres">
      <dgm:prSet presAssocID="{EB5FB9A2-845B-4810-AA34-A7C9BDB07CA2}" presName="spaceRect" presStyleCnt="0"/>
      <dgm:spPr/>
    </dgm:pt>
    <dgm:pt modelId="{0F23757E-65F7-4614-B86F-44DE0BF95077}" type="pres">
      <dgm:prSet presAssocID="{EB5FB9A2-845B-4810-AA34-A7C9BDB07CA2}" presName="parTx" presStyleLbl="revTx" presStyleIdx="1" presStyleCnt="3">
        <dgm:presLayoutVars>
          <dgm:chMax val="0"/>
          <dgm:chPref val="0"/>
        </dgm:presLayoutVars>
      </dgm:prSet>
      <dgm:spPr/>
    </dgm:pt>
    <dgm:pt modelId="{383CEA5A-596C-44C7-AD05-7145A67384AC}" type="pres">
      <dgm:prSet presAssocID="{21664025-8036-4472-B363-6FAF1BE1AB30}" presName="sibTrans" presStyleCnt="0"/>
      <dgm:spPr/>
    </dgm:pt>
    <dgm:pt modelId="{CC7895B0-CA9A-4775-8A28-39FEF60B7A66}" type="pres">
      <dgm:prSet presAssocID="{6B42F553-3761-4DA6-842D-9C8D276CB0BD}" presName="compNode" presStyleCnt="0"/>
      <dgm:spPr/>
    </dgm:pt>
    <dgm:pt modelId="{DF34AC81-6B0A-4B35-9488-A41590E73F32}" type="pres">
      <dgm:prSet presAssocID="{6B42F553-3761-4DA6-842D-9C8D276CB0BD}" presName="bgRect" presStyleLbl="bgShp" presStyleIdx="2" presStyleCnt="3"/>
      <dgm:spPr/>
    </dgm:pt>
    <dgm:pt modelId="{83A06EA8-B06D-4338-91ED-A4873698C067}" type="pres">
      <dgm:prSet presAssocID="{6B42F553-3761-4DA6-842D-9C8D276CB0B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0328BFE3-B794-4B53-9260-5383478634DA}" type="pres">
      <dgm:prSet presAssocID="{6B42F553-3761-4DA6-842D-9C8D276CB0BD}" presName="spaceRect" presStyleCnt="0"/>
      <dgm:spPr/>
    </dgm:pt>
    <dgm:pt modelId="{5DA40ACA-669F-43EC-88D6-C1BA5E6996BD}" type="pres">
      <dgm:prSet presAssocID="{6B42F553-3761-4DA6-842D-9C8D276CB0B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2AEA613-1D25-4891-8EF5-13DFCF35A32E}" type="presOf" srcId="{EB5FB9A2-845B-4810-AA34-A7C9BDB07CA2}" destId="{0F23757E-65F7-4614-B86F-44DE0BF95077}" srcOrd="0" destOrd="0" presId="urn:microsoft.com/office/officeart/2018/2/layout/IconVerticalSolidList"/>
    <dgm:cxn modelId="{200E1316-A199-4737-9F15-5DD5D5C63414}" type="presOf" srcId="{D02BA442-8FB9-4EC4-A5C4-36848AC6F3A4}" destId="{6A0DB97E-D41E-4AA5-BFB2-1A92CF8703A7}" srcOrd="0" destOrd="0" presId="urn:microsoft.com/office/officeart/2018/2/layout/IconVerticalSolidList"/>
    <dgm:cxn modelId="{FCA17277-2F64-490E-82F0-E641D7469F85}" type="presOf" srcId="{5CF15A35-E026-4D5E-89EE-1A517A14DD19}" destId="{6C265A29-79DE-42F8-BA32-635949734D88}" srcOrd="0" destOrd="0" presId="urn:microsoft.com/office/officeart/2018/2/layout/IconVerticalSolidList"/>
    <dgm:cxn modelId="{37DFD157-BC04-426B-85BF-3B8906B3A815}" srcId="{D02BA442-8FB9-4EC4-A5C4-36848AC6F3A4}" destId="{5CF15A35-E026-4D5E-89EE-1A517A14DD19}" srcOrd="0" destOrd="0" parTransId="{110316A8-C7E8-4444-B598-8053ED79EA4B}" sibTransId="{B94ECB9E-7EF2-4FDA-B6DA-FBBF4DDD839A}"/>
    <dgm:cxn modelId="{8CAE73B3-B9A5-484C-B0A0-202A6E279079}" srcId="{D02BA442-8FB9-4EC4-A5C4-36848AC6F3A4}" destId="{6B42F553-3761-4DA6-842D-9C8D276CB0BD}" srcOrd="2" destOrd="0" parTransId="{19CB0749-51EB-454B-96BB-45E0B0E7342A}" sibTransId="{CB087516-D66F-4663-B399-A26161A22EFC}"/>
    <dgm:cxn modelId="{E53C94D5-50B4-4FF5-AEAA-681D9F7C7F9D}" type="presOf" srcId="{6B42F553-3761-4DA6-842D-9C8D276CB0BD}" destId="{5DA40ACA-669F-43EC-88D6-C1BA5E6996BD}" srcOrd="0" destOrd="0" presId="urn:microsoft.com/office/officeart/2018/2/layout/IconVerticalSolidList"/>
    <dgm:cxn modelId="{952C22D7-BC2D-47BE-A7FA-FFB353EDFD05}" srcId="{D02BA442-8FB9-4EC4-A5C4-36848AC6F3A4}" destId="{EB5FB9A2-845B-4810-AA34-A7C9BDB07CA2}" srcOrd="1" destOrd="0" parTransId="{F5B434CE-664D-4D66-842C-743F516601B3}" sibTransId="{21664025-8036-4472-B363-6FAF1BE1AB30}"/>
    <dgm:cxn modelId="{3E9CDBE5-B0A9-40AE-8018-8933A5337AA5}" type="presParOf" srcId="{6A0DB97E-D41E-4AA5-BFB2-1A92CF8703A7}" destId="{0D5FCE15-31F7-45C6-8817-4C2B36A4C83B}" srcOrd="0" destOrd="0" presId="urn:microsoft.com/office/officeart/2018/2/layout/IconVerticalSolidList"/>
    <dgm:cxn modelId="{37F82E0B-E024-4F6F-B9D4-C048EB45CA6B}" type="presParOf" srcId="{0D5FCE15-31F7-45C6-8817-4C2B36A4C83B}" destId="{54303C51-9B15-4738-BB67-8BC13DD34A49}" srcOrd="0" destOrd="0" presId="urn:microsoft.com/office/officeart/2018/2/layout/IconVerticalSolidList"/>
    <dgm:cxn modelId="{BC210E48-D20B-4081-A548-72FB2CB855E9}" type="presParOf" srcId="{0D5FCE15-31F7-45C6-8817-4C2B36A4C83B}" destId="{A4AFBD52-14A7-44A7-ABA1-76264774E977}" srcOrd="1" destOrd="0" presId="urn:microsoft.com/office/officeart/2018/2/layout/IconVerticalSolidList"/>
    <dgm:cxn modelId="{FB934718-FBE7-4D5A-B98A-1F607BA5B98A}" type="presParOf" srcId="{0D5FCE15-31F7-45C6-8817-4C2B36A4C83B}" destId="{3E2DE97C-8748-47CD-A3A2-D74C088B081E}" srcOrd="2" destOrd="0" presId="urn:microsoft.com/office/officeart/2018/2/layout/IconVerticalSolidList"/>
    <dgm:cxn modelId="{23F2D28D-7352-4DB1-A8A0-2151A0EED8C6}" type="presParOf" srcId="{0D5FCE15-31F7-45C6-8817-4C2B36A4C83B}" destId="{6C265A29-79DE-42F8-BA32-635949734D88}" srcOrd="3" destOrd="0" presId="urn:microsoft.com/office/officeart/2018/2/layout/IconVerticalSolidList"/>
    <dgm:cxn modelId="{55F5E171-E8F2-472A-B64E-D7C1B49791F4}" type="presParOf" srcId="{6A0DB97E-D41E-4AA5-BFB2-1A92CF8703A7}" destId="{0DE9F044-C0FB-4B9F-B8A3-045A48AC1019}" srcOrd="1" destOrd="0" presId="urn:microsoft.com/office/officeart/2018/2/layout/IconVerticalSolidList"/>
    <dgm:cxn modelId="{1E0BFED4-DFBB-40B6-A6F6-8867E62B7022}" type="presParOf" srcId="{6A0DB97E-D41E-4AA5-BFB2-1A92CF8703A7}" destId="{74A330CB-7DEC-40EB-B326-0EA218BFAA40}" srcOrd="2" destOrd="0" presId="urn:microsoft.com/office/officeart/2018/2/layout/IconVerticalSolidList"/>
    <dgm:cxn modelId="{CBC8D2DB-FCC8-411D-B2AB-4F8A65DB5D3E}" type="presParOf" srcId="{74A330CB-7DEC-40EB-B326-0EA218BFAA40}" destId="{5D0510F6-03FE-4F66-A78A-CBD95DA4D303}" srcOrd="0" destOrd="0" presId="urn:microsoft.com/office/officeart/2018/2/layout/IconVerticalSolidList"/>
    <dgm:cxn modelId="{B4FCB053-35D1-4881-B146-6BDFC0821E2F}" type="presParOf" srcId="{74A330CB-7DEC-40EB-B326-0EA218BFAA40}" destId="{F3A60110-89B3-49F6-B32B-A52600C91858}" srcOrd="1" destOrd="0" presId="urn:microsoft.com/office/officeart/2018/2/layout/IconVerticalSolidList"/>
    <dgm:cxn modelId="{E2E08418-D0D2-473A-949D-913EB6538173}" type="presParOf" srcId="{74A330CB-7DEC-40EB-B326-0EA218BFAA40}" destId="{8C5855AA-0D30-4234-845B-211D7C7477AE}" srcOrd="2" destOrd="0" presId="urn:microsoft.com/office/officeart/2018/2/layout/IconVerticalSolidList"/>
    <dgm:cxn modelId="{8C18BCD9-ADB0-452D-BF38-F4F2D7CA25B6}" type="presParOf" srcId="{74A330CB-7DEC-40EB-B326-0EA218BFAA40}" destId="{0F23757E-65F7-4614-B86F-44DE0BF95077}" srcOrd="3" destOrd="0" presId="urn:microsoft.com/office/officeart/2018/2/layout/IconVerticalSolidList"/>
    <dgm:cxn modelId="{206D8ACD-EAE9-4D6C-8BCF-E8697D8045FF}" type="presParOf" srcId="{6A0DB97E-D41E-4AA5-BFB2-1A92CF8703A7}" destId="{383CEA5A-596C-44C7-AD05-7145A67384AC}" srcOrd="3" destOrd="0" presId="urn:microsoft.com/office/officeart/2018/2/layout/IconVerticalSolidList"/>
    <dgm:cxn modelId="{49A7744E-774D-42F5-9BB7-EBF14DB52334}" type="presParOf" srcId="{6A0DB97E-D41E-4AA5-BFB2-1A92CF8703A7}" destId="{CC7895B0-CA9A-4775-8A28-39FEF60B7A66}" srcOrd="4" destOrd="0" presId="urn:microsoft.com/office/officeart/2018/2/layout/IconVerticalSolidList"/>
    <dgm:cxn modelId="{7E4FA1E4-E2AD-4241-81B9-85ED54FE0844}" type="presParOf" srcId="{CC7895B0-CA9A-4775-8A28-39FEF60B7A66}" destId="{DF34AC81-6B0A-4B35-9488-A41590E73F32}" srcOrd="0" destOrd="0" presId="urn:microsoft.com/office/officeart/2018/2/layout/IconVerticalSolidList"/>
    <dgm:cxn modelId="{C75423CE-D3FF-4CA1-9D64-6A77A036543A}" type="presParOf" srcId="{CC7895B0-CA9A-4775-8A28-39FEF60B7A66}" destId="{83A06EA8-B06D-4338-91ED-A4873698C067}" srcOrd="1" destOrd="0" presId="urn:microsoft.com/office/officeart/2018/2/layout/IconVerticalSolidList"/>
    <dgm:cxn modelId="{82DA698B-A3AB-4286-BA86-E5FE1C1DD0E9}" type="presParOf" srcId="{CC7895B0-CA9A-4775-8A28-39FEF60B7A66}" destId="{0328BFE3-B794-4B53-9260-5383478634DA}" srcOrd="2" destOrd="0" presId="urn:microsoft.com/office/officeart/2018/2/layout/IconVerticalSolidList"/>
    <dgm:cxn modelId="{07469D12-520B-4C05-AEFB-1D869B8670EE}" type="presParOf" srcId="{CC7895B0-CA9A-4775-8A28-39FEF60B7A66}" destId="{5DA40ACA-669F-43EC-88D6-C1BA5E6996B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4B33A5-865E-4B9F-AE9A-7E7B4E7F2CE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8FAC81B-C4BD-4CE2-B8FA-500CE2880C4B}">
      <dgm:prSet/>
      <dgm:spPr/>
      <dgm:t>
        <a:bodyPr/>
        <a:lstStyle/>
        <a:p>
          <a:r>
            <a:rPr lang="da-DK"/>
            <a:t>Flere borgere havde henvendt sig vedr. en venstresvingspil?</a:t>
          </a:r>
          <a:endParaRPr lang="en-US"/>
        </a:p>
      </dgm:t>
    </dgm:pt>
    <dgm:pt modelId="{AED7CEB8-5499-49B8-A003-5D7D3439021F}" type="parTrans" cxnId="{17CF2429-170F-4858-B2C6-D3BE8ACDEE6C}">
      <dgm:prSet/>
      <dgm:spPr/>
      <dgm:t>
        <a:bodyPr/>
        <a:lstStyle/>
        <a:p>
          <a:endParaRPr lang="en-US"/>
        </a:p>
      </dgm:t>
    </dgm:pt>
    <dgm:pt modelId="{7FD5DFC3-7A6C-4EBF-A358-3877B64FFBF9}" type="sibTrans" cxnId="{17CF2429-170F-4858-B2C6-D3BE8ACDEE6C}">
      <dgm:prSet/>
      <dgm:spPr/>
      <dgm:t>
        <a:bodyPr/>
        <a:lstStyle/>
        <a:p>
          <a:endParaRPr lang="en-US"/>
        </a:p>
      </dgm:t>
    </dgm:pt>
    <dgm:pt modelId="{A4A779B7-6FB5-4F93-BCB0-E3E03461DC9E}">
      <dgm:prSet/>
      <dgm:spPr/>
      <dgm:t>
        <a:bodyPr/>
        <a:lstStyle/>
        <a:p>
          <a:r>
            <a:rPr lang="da-DK"/>
            <a:t>Hvad gjorde vi før, kontra i dag? </a:t>
          </a:r>
          <a:endParaRPr lang="en-US"/>
        </a:p>
      </dgm:t>
    </dgm:pt>
    <dgm:pt modelId="{9F92FE01-2BFE-4131-BC80-A91589D21DCA}" type="parTrans" cxnId="{6CC25855-4F1F-40CF-A6FD-0743CE4282C5}">
      <dgm:prSet/>
      <dgm:spPr/>
      <dgm:t>
        <a:bodyPr/>
        <a:lstStyle/>
        <a:p>
          <a:endParaRPr lang="en-US"/>
        </a:p>
      </dgm:t>
    </dgm:pt>
    <dgm:pt modelId="{76EA3C2A-C36F-41C6-B8C3-B50C30ECA16D}" type="sibTrans" cxnId="{6CC25855-4F1F-40CF-A6FD-0743CE4282C5}">
      <dgm:prSet/>
      <dgm:spPr/>
      <dgm:t>
        <a:bodyPr/>
        <a:lstStyle/>
        <a:p>
          <a:endParaRPr lang="en-US"/>
        </a:p>
      </dgm:t>
    </dgm:pt>
    <dgm:pt modelId="{077BFECB-69AF-4D41-960E-FF0E593ED4A4}" type="pres">
      <dgm:prSet presAssocID="{4D4B33A5-865E-4B9F-AE9A-7E7B4E7F2CE7}" presName="root" presStyleCnt="0">
        <dgm:presLayoutVars>
          <dgm:dir/>
          <dgm:resizeHandles val="exact"/>
        </dgm:presLayoutVars>
      </dgm:prSet>
      <dgm:spPr/>
    </dgm:pt>
    <dgm:pt modelId="{B764EB18-892F-42EC-8E97-779326BDBECA}" type="pres">
      <dgm:prSet presAssocID="{88FAC81B-C4BD-4CE2-B8FA-500CE2880C4B}" presName="compNode" presStyleCnt="0"/>
      <dgm:spPr/>
    </dgm:pt>
    <dgm:pt modelId="{F1CC09A2-6904-4D36-8ABA-35E4065E9D63}" type="pres">
      <dgm:prSet presAssocID="{88FAC81B-C4BD-4CE2-B8FA-500CE2880C4B}" presName="bgRect" presStyleLbl="bgShp" presStyleIdx="0" presStyleCnt="2"/>
      <dgm:spPr/>
    </dgm:pt>
    <dgm:pt modelId="{95C05033-0CE1-42D9-9026-246FB758C50C}" type="pres">
      <dgm:prSet presAssocID="{88FAC81B-C4BD-4CE2-B8FA-500CE2880C4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10E287C0-A504-46B5-AA27-D99C91652F12}" type="pres">
      <dgm:prSet presAssocID="{88FAC81B-C4BD-4CE2-B8FA-500CE2880C4B}" presName="spaceRect" presStyleCnt="0"/>
      <dgm:spPr/>
    </dgm:pt>
    <dgm:pt modelId="{8B4CBAF1-D9F1-44AF-8264-1CAB36D9EE50}" type="pres">
      <dgm:prSet presAssocID="{88FAC81B-C4BD-4CE2-B8FA-500CE2880C4B}" presName="parTx" presStyleLbl="revTx" presStyleIdx="0" presStyleCnt="2">
        <dgm:presLayoutVars>
          <dgm:chMax val="0"/>
          <dgm:chPref val="0"/>
        </dgm:presLayoutVars>
      </dgm:prSet>
      <dgm:spPr/>
    </dgm:pt>
    <dgm:pt modelId="{E03A6BAB-4FC0-48DE-9A76-D8FF5BDC900B}" type="pres">
      <dgm:prSet presAssocID="{7FD5DFC3-7A6C-4EBF-A358-3877B64FFBF9}" presName="sibTrans" presStyleCnt="0"/>
      <dgm:spPr/>
    </dgm:pt>
    <dgm:pt modelId="{17A6FA8A-7D02-4B4D-9875-9608807D2637}" type="pres">
      <dgm:prSet presAssocID="{A4A779B7-6FB5-4F93-BCB0-E3E03461DC9E}" presName="compNode" presStyleCnt="0"/>
      <dgm:spPr/>
    </dgm:pt>
    <dgm:pt modelId="{A76BDE99-716E-4ADE-AF35-828034650985}" type="pres">
      <dgm:prSet presAssocID="{A4A779B7-6FB5-4F93-BCB0-E3E03461DC9E}" presName="bgRect" presStyleLbl="bgShp" presStyleIdx="1" presStyleCnt="2"/>
      <dgm:spPr/>
    </dgm:pt>
    <dgm:pt modelId="{8B2E9210-5A8A-483C-BD99-9FCE8A38925F}" type="pres">
      <dgm:prSet presAssocID="{A4A779B7-6FB5-4F93-BCB0-E3E03461DC9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45955609-38DA-4D1F-93CD-D51263D6D51B}" type="pres">
      <dgm:prSet presAssocID="{A4A779B7-6FB5-4F93-BCB0-E3E03461DC9E}" presName="spaceRect" presStyleCnt="0"/>
      <dgm:spPr/>
    </dgm:pt>
    <dgm:pt modelId="{186CB01C-3A77-4613-9136-A07DE1F816A7}" type="pres">
      <dgm:prSet presAssocID="{A4A779B7-6FB5-4F93-BCB0-E3E03461DC9E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02A8D704-4425-4EE3-8BD0-FD1E6CE057DA}" type="presOf" srcId="{4D4B33A5-865E-4B9F-AE9A-7E7B4E7F2CE7}" destId="{077BFECB-69AF-4D41-960E-FF0E593ED4A4}" srcOrd="0" destOrd="0" presId="urn:microsoft.com/office/officeart/2018/2/layout/IconVerticalSolidList"/>
    <dgm:cxn modelId="{17CF2429-170F-4858-B2C6-D3BE8ACDEE6C}" srcId="{4D4B33A5-865E-4B9F-AE9A-7E7B4E7F2CE7}" destId="{88FAC81B-C4BD-4CE2-B8FA-500CE2880C4B}" srcOrd="0" destOrd="0" parTransId="{AED7CEB8-5499-49B8-A003-5D7D3439021F}" sibTransId="{7FD5DFC3-7A6C-4EBF-A358-3877B64FFBF9}"/>
    <dgm:cxn modelId="{FC062347-651C-4D1B-B278-76F5D3C1877B}" type="presOf" srcId="{88FAC81B-C4BD-4CE2-B8FA-500CE2880C4B}" destId="{8B4CBAF1-D9F1-44AF-8264-1CAB36D9EE50}" srcOrd="0" destOrd="0" presId="urn:microsoft.com/office/officeart/2018/2/layout/IconVerticalSolidList"/>
    <dgm:cxn modelId="{6CC25855-4F1F-40CF-A6FD-0743CE4282C5}" srcId="{4D4B33A5-865E-4B9F-AE9A-7E7B4E7F2CE7}" destId="{A4A779B7-6FB5-4F93-BCB0-E3E03461DC9E}" srcOrd="1" destOrd="0" parTransId="{9F92FE01-2BFE-4131-BC80-A91589D21DCA}" sibTransId="{76EA3C2A-C36F-41C6-B8C3-B50C30ECA16D}"/>
    <dgm:cxn modelId="{9814F696-E88D-4AB5-9DD1-3EFEE3FF0BA0}" type="presOf" srcId="{A4A779B7-6FB5-4F93-BCB0-E3E03461DC9E}" destId="{186CB01C-3A77-4613-9136-A07DE1F816A7}" srcOrd="0" destOrd="0" presId="urn:microsoft.com/office/officeart/2018/2/layout/IconVerticalSolidList"/>
    <dgm:cxn modelId="{D29AE8C4-21E2-4A46-870A-0B7C242DA814}" type="presParOf" srcId="{077BFECB-69AF-4D41-960E-FF0E593ED4A4}" destId="{B764EB18-892F-42EC-8E97-779326BDBECA}" srcOrd="0" destOrd="0" presId="urn:microsoft.com/office/officeart/2018/2/layout/IconVerticalSolidList"/>
    <dgm:cxn modelId="{4C7CE789-FB17-4BF5-80BD-84FDCA751D21}" type="presParOf" srcId="{B764EB18-892F-42EC-8E97-779326BDBECA}" destId="{F1CC09A2-6904-4D36-8ABA-35E4065E9D63}" srcOrd="0" destOrd="0" presId="urn:microsoft.com/office/officeart/2018/2/layout/IconVerticalSolidList"/>
    <dgm:cxn modelId="{F3D5680C-33BB-437D-A625-BC2CEE7021F3}" type="presParOf" srcId="{B764EB18-892F-42EC-8E97-779326BDBECA}" destId="{95C05033-0CE1-42D9-9026-246FB758C50C}" srcOrd="1" destOrd="0" presId="urn:microsoft.com/office/officeart/2018/2/layout/IconVerticalSolidList"/>
    <dgm:cxn modelId="{17396A69-926B-42A3-BFF6-AA0DC2D65811}" type="presParOf" srcId="{B764EB18-892F-42EC-8E97-779326BDBECA}" destId="{10E287C0-A504-46B5-AA27-D99C91652F12}" srcOrd="2" destOrd="0" presId="urn:microsoft.com/office/officeart/2018/2/layout/IconVerticalSolidList"/>
    <dgm:cxn modelId="{0B110A9B-F28F-4414-91CF-1D57593B5B07}" type="presParOf" srcId="{B764EB18-892F-42EC-8E97-779326BDBECA}" destId="{8B4CBAF1-D9F1-44AF-8264-1CAB36D9EE50}" srcOrd="3" destOrd="0" presId="urn:microsoft.com/office/officeart/2018/2/layout/IconVerticalSolidList"/>
    <dgm:cxn modelId="{15AF4D5E-A3E5-4FE7-83D8-80160661DB81}" type="presParOf" srcId="{077BFECB-69AF-4D41-960E-FF0E593ED4A4}" destId="{E03A6BAB-4FC0-48DE-9A76-D8FF5BDC900B}" srcOrd="1" destOrd="0" presId="urn:microsoft.com/office/officeart/2018/2/layout/IconVerticalSolidList"/>
    <dgm:cxn modelId="{AFA771F8-4B6E-49CE-B133-85AE53AD5385}" type="presParOf" srcId="{077BFECB-69AF-4D41-960E-FF0E593ED4A4}" destId="{17A6FA8A-7D02-4B4D-9875-9608807D2637}" srcOrd="2" destOrd="0" presId="urn:microsoft.com/office/officeart/2018/2/layout/IconVerticalSolidList"/>
    <dgm:cxn modelId="{FFA828B6-AC6D-498A-9610-F615D756FD36}" type="presParOf" srcId="{17A6FA8A-7D02-4B4D-9875-9608807D2637}" destId="{A76BDE99-716E-4ADE-AF35-828034650985}" srcOrd="0" destOrd="0" presId="urn:microsoft.com/office/officeart/2018/2/layout/IconVerticalSolidList"/>
    <dgm:cxn modelId="{4F68705D-67D8-4FAA-B9D3-5BEC2BDB2507}" type="presParOf" srcId="{17A6FA8A-7D02-4B4D-9875-9608807D2637}" destId="{8B2E9210-5A8A-483C-BD99-9FCE8A38925F}" srcOrd="1" destOrd="0" presId="urn:microsoft.com/office/officeart/2018/2/layout/IconVerticalSolidList"/>
    <dgm:cxn modelId="{DB8ED857-E4F2-408D-9043-E89122712A1F}" type="presParOf" srcId="{17A6FA8A-7D02-4B4D-9875-9608807D2637}" destId="{45955609-38DA-4D1F-93CD-D51263D6D51B}" srcOrd="2" destOrd="0" presId="urn:microsoft.com/office/officeart/2018/2/layout/IconVerticalSolidList"/>
    <dgm:cxn modelId="{FF8145C8-7FC9-454C-A37E-612E9A97CAAF}" type="presParOf" srcId="{17A6FA8A-7D02-4B4D-9875-9608807D2637}" destId="{186CB01C-3A77-4613-9136-A07DE1F816A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2BA442-8FB9-4EC4-A5C4-36848AC6F3A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3_2" csCatId="accent3" phldr="1"/>
      <dgm:spPr/>
      <dgm:t>
        <a:bodyPr/>
        <a:lstStyle/>
        <a:p>
          <a:endParaRPr lang="en-US"/>
        </a:p>
      </dgm:t>
    </dgm:pt>
    <dgm:pt modelId="{5CF15A35-E026-4D5E-89EE-1A517A14DD19}">
      <dgm:prSet/>
      <dgm:spPr/>
      <dgm:t>
        <a:bodyPr/>
        <a:lstStyle/>
        <a:p>
          <a:r>
            <a:rPr lang="da-DK" dirty="0"/>
            <a:t>Bedre svar til borgerne </a:t>
          </a:r>
          <a:endParaRPr lang="en-US" dirty="0"/>
        </a:p>
      </dgm:t>
    </dgm:pt>
    <dgm:pt modelId="{110316A8-C7E8-4444-B598-8053ED79EA4B}" type="parTrans" cxnId="{37DFD157-BC04-426B-85BF-3B8906B3A815}">
      <dgm:prSet/>
      <dgm:spPr/>
      <dgm:t>
        <a:bodyPr/>
        <a:lstStyle/>
        <a:p>
          <a:endParaRPr lang="en-US"/>
        </a:p>
      </dgm:t>
    </dgm:pt>
    <dgm:pt modelId="{B94ECB9E-7EF2-4FDA-B6DA-FBBF4DDD839A}" type="sibTrans" cxnId="{37DFD157-BC04-426B-85BF-3B8906B3A815}">
      <dgm:prSet/>
      <dgm:spPr/>
      <dgm:t>
        <a:bodyPr/>
        <a:lstStyle/>
        <a:p>
          <a:endParaRPr lang="en-US"/>
        </a:p>
      </dgm:t>
    </dgm:pt>
    <dgm:pt modelId="{EB5FB9A2-845B-4810-AA34-A7C9BDB07CA2}">
      <dgm:prSet/>
      <dgm:spPr/>
      <dgm:t>
        <a:bodyPr/>
        <a:lstStyle/>
        <a:p>
          <a:r>
            <a:rPr lang="da-DK"/>
            <a:t>Hurtigere løsninger på trafikaleforhold</a:t>
          </a:r>
          <a:endParaRPr lang="en-US"/>
        </a:p>
      </dgm:t>
    </dgm:pt>
    <dgm:pt modelId="{F5B434CE-664D-4D66-842C-743F516601B3}" type="parTrans" cxnId="{952C22D7-BC2D-47BE-A7FA-FFB353EDFD05}">
      <dgm:prSet/>
      <dgm:spPr/>
      <dgm:t>
        <a:bodyPr/>
        <a:lstStyle/>
        <a:p>
          <a:endParaRPr lang="en-US"/>
        </a:p>
      </dgm:t>
    </dgm:pt>
    <dgm:pt modelId="{21664025-8036-4472-B363-6FAF1BE1AB30}" type="sibTrans" cxnId="{952C22D7-BC2D-47BE-A7FA-FFB353EDFD05}">
      <dgm:prSet/>
      <dgm:spPr/>
      <dgm:t>
        <a:bodyPr/>
        <a:lstStyle/>
        <a:p>
          <a:endParaRPr lang="en-US"/>
        </a:p>
      </dgm:t>
    </dgm:pt>
    <dgm:pt modelId="{6B42F553-3761-4DA6-842D-9C8D276CB0BD}">
      <dgm:prSet/>
      <dgm:spPr/>
      <dgm:t>
        <a:bodyPr/>
        <a:lstStyle/>
        <a:p>
          <a:r>
            <a:rPr lang="da-DK"/>
            <a:t>Besparelser på trafiktællinger og analyser</a:t>
          </a:r>
          <a:endParaRPr lang="en-US"/>
        </a:p>
      </dgm:t>
    </dgm:pt>
    <dgm:pt modelId="{19CB0749-51EB-454B-96BB-45E0B0E7342A}" type="parTrans" cxnId="{8CAE73B3-B9A5-484C-B0A0-202A6E279079}">
      <dgm:prSet/>
      <dgm:spPr/>
      <dgm:t>
        <a:bodyPr/>
        <a:lstStyle/>
        <a:p>
          <a:endParaRPr lang="en-US"/>
        </a:p>
      </dgm:t>
    </dgm:pt>
    <dgm:pt modelId="{CB087516-D66F-4663-B399-A26161A22EFC}" type="sibTrans" cxnId="{8CAE73B3-B9A5-484C-B0A0-202A6E279079}">
      <dgm:prSet/>
      <dgm:spPr/>
      <dgm:t>
        <a:bodyPr/>
        <a:lstStyle/>
        <a:p>
          <a:endParaRPr lang="en-US"/>
        </a:p>
      </dgm:t>
    </dgm:pt>
    <dgm:pt modelId="{6A0DB97E-D41E-4AA5-BFB2-1A92CF8703A7}" type="pres">
      <dgm:prSet presAssocID="{D02BA442-8FB9-4EC4-A5C4-36848AC6F3A4}" presName="root" presStyleCnt="0">
        <dgm:presLayoutVars>
          <dgm:dir/>
          <dgm:resizeHandles val="exact"/>
        </dgm:presLayoutVars>
      </dgm:prSet>
      <dgm:spPr/>
    </dgm:pt>
    <dgm:pt modelId="{0D5FCE15-31F7-45C6-8817-4C2B36A4C83B}" type="pres">
      <dgm:prSet presAssocID="{5CF15A35-E026-4D5E-89EE-1A517A14DD19}" presName="compNode" presStyleCnt="0"/>
      <dgm:spPr/>
    </dgm:pt>
    <dgm:pt modelId="{54303C51-9B15-4738-BB67-8BC13DD34A49}" type="pres">
      <dgm:prSet presAssocID="{5CF15A35-E026-4D5E-89EE-1A517A14DD19}" presName="bgRect" presStyleLbl="bgShp" presStyleIdx="0" presStyleCnt="3" custScaleY="100000"/>
      <dgm:spPr/>
    </dgm:pt>
    <dgm:pt modelId="{A4AFBD52-14A7-44A7-ABA1-76264774E977}" type="pres">
      <dgm:prSet presAssocID="{5CF15A35-E026-4D5E-89EE-1A517A14DD1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3E2DE97C-8748-47CD-A3A2-D74C088B081E}" type="pres">
      <dgm:prSet presAssocID="{5CF15A35-E026-4D5E-89EE-1A517A14DD19}" presName="spaceRect" presStyleCnt="0"/>
      <dgm:spPr/>
    </dgm:pt>
    <dgm:pt modelId="{6C265A29-79DE-42F8-BA32-635949734D88}" type="pres">
      <dgm:prSet presAssocID="{5CF15A35-E026-4D5E-89EE-1A517A14DD19}" presName="parTx" presStyleLbl="revTx" presStyleIdx="0" presStyleCnt="3">
        <dgm:presLayoutVars>
          <dgm:chMax val="0"/>
          <dgm:chPref val="0"/>
        </dgm:presLayoutVars>
      </dgm:prSet>
      <dgm:spPr/>
    </dgm:pt>
    <dgm:pt modelId="{0DE9F044-C0FB-4B9F-B8A3-045A48AC1019}" type="pres">
      <dgm:prSet presAssocID="{B94ECB9E-7EF2-4FDA-B6DA-FBBF4DDD839A}" presName="sibTrans" presStyleCnt="0"/>
      <dgm:spPr/>
    </dgm:pt>
    <dgm:pt modelId="{74A330CB-7DEC-40EB-B326-0EA218BFAA40}" type="pres">
      <dgm:prSet presAssocID="{EB5FB9A2-845B-4810-AA34-A7C9BDB07CA2}" presName="compNode" presStyleCnt="0"/>
      <dgm:spPr/>
    </dgm:pt>
    <dgm:pt modelId="{5D0510F6-03FE-4F66-A78A-CBD95DA4D303}" type="pres">
      <dgm:prSet presAssocID="{EB5FB9A2-845B-4810-AA34-A7C9BDB07CA2}" presName="bgRect" presStyleLbl="bgShp" presStyleIdx="1" presStyleCnt="3"/>
      <dgm:spPr/>
    </dgm:pt>
    <dgm:pt modelId="{F3A60110-89B3-49F6-B32B-A52600C91858}" type="pres">
      <dgm:prSet presAssocID="{EB5FB9A2-845B-4810-AA34-A7C9BDB07CA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ur"/>
        </a:ext>
      </dgm:extLst>
    </dgm:pt>
    <dgm:pt modelId="{8C5855AA-0D30-4234-845B-211D7C7477AE}" type="pres">
      <dgm:prSet presAssocID="{EB5FB9A2-845B-4810-AA34-A7C9BDB07CA2}" presName="spaceRect" presStyleCnt="0"/>
      <dgm:spPr/>
    </dgm:pt>
    <dgm:pt modelId="{0F23757E-65F7-4614-B86F-44DE0BF95077}" type="pres">
      <dgm:prSet presAssocID="{EB5FB9A2-845B-4810-AA34-A7C9BDB07CA2}" presName="parTx" presStyleLbl="revTx" presStyleIdx="1" presStyleCnt="3">
        <dgm:presLayoutVars>
          <dgm:chMax val="0"/>
          <dgm:chPref val="0"/>
        </dgm:presLayoutVars>
      </dgm:prSet>
      <dgm:spPr/>
    </dgm:pt>
    <dgm:pt modelId="{383CEA5A-596C-44C7-AD05-7145A67384AC}" type="pres">
      <dgm:prSet presAssocID="{21664025-8036-4472-B363-6FAF1BE1AB30}" presName="sibTrans" presStyleCnt="0"/>
      <dgm:spPr/>
    </dgm:pt>
    <dgm:pt modelId="{CC7895B0-CA9A-4775-8A28-39FEF60B7A66}" type="pres">
      <dgm:prSet presAssocID="{6B42F553-3761-4DA6-842D-9C8D276CB0BD}" presName="compNode" presStyleCnt="0"/>
      <dgm:spPr/>
    </dgm:pt>
    <dgm:pt modelId="{DF34AC81-6B0A-4B35-9488-A41590E73F32}" type="pres">
      <dgm:prSet presAssocID="{6B42F553-3761-4DA6-842D-9C8D276CB0BD}" presName="bgRect" presStyleLbl="bgShp" presStyleIdx="2" presStyleCnt="3"/>
      <dgm:spPr/>
    </dgm:pt>
    <dgm:pt modelId="{83A06EA8-B06D-4338-91ED-A4873698C067}" type="pres">
      <dgm:prSet presAssocID="{6B42F553-3761-4DA6-842D-9C8D276CB0B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0328BFE3-B794-4B53-9260-5383478634DA}" type="pres">
      <dgm:prSet presAssocID="{6B42F553-3761-4DA6-842D-9C8D276CB0BD}" presName="spaceRect" presStyleCnt="0"/>
      <dgm:spPr/>
    </dgm:pt>
    <dgm:pt modelId="{5DA40ACA-669F-43EC-88D6-C1BA5E6996BD}" type="pres">
      <dgm:prSet presAssocID="{6B42F553-3761-4DA6-842D-9C8D276CB0B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2AEA613-1D25-4891-8EF5-13DFCF35A32E}" type="presOf" srcId="{EB5FB9A2-845B-4810-AA34-A7C9BDB07CA2}" destId="{0F23757E-65F7-4614-B86F-44DE0BF95077}" srcOrd="0" destOrd="0" presId="urn:microsoft.com/office/officeart/2018/2/layout/IconVerticalSolidList"/>
    <dgm:cxn modelId="{200E1316-A199-4737-9F15-5DD5D5C63414}" type="presOf" srcId="{D02BA442-8FB9-4EC4-A5C4-36848AC6F3A4}" destId="{6A0DB97E-D41E-4AA5-BFB2-1A92CF8703A7}" srcOrd="0" destOrd="0" presId="urn:microsoft.com/office/officeart/2018/2/layout/IconVerticalSolidList"/>
    <dgm:cxn modelId="{FCA17277-2F64-490E-82F0-E641D7469F85}" type="presOf" srcId="{5CF15A35-E026-4D5E-89EE-1A517A14DD19}" destId="{6C265A29-79DE-42F8-BA32-635949734D88}" srcOrd="0" destOrd="0" presId="urn:microsoft.com/office/officeart/2018/2/layout/IconVerticalSolidList"/>
    <dgm:cxn modelId="{37DFD157-BC04-426B-85BF-3B8906B3A815}" srcId="{D02BA442-8FB9-4EC4-A5C4-36848AC6F3A4}" destId="{5CF15A35-E026-4D5E-89EE-1A517A14DD19}" srcOrd="0" destOrd="0" parTransId="{110316A8-C7E8-4444-B598-8053ED79EA4B}" sibTransId="{B94ECB9E-7EF2-4FDA-B6DA-FBBF4DDD839A}"/>
    <dgm:cxn modelId="{8CAE73B3-B9A5-484C-B0A0-202A6E279079}" srcId="{D02BA442-8FB9-4EC4-A5C4-36848AC6F3A4}" destId="{6B42F553-3761-4DA6-842D-9C8D276CB0BD}" srcOrd="2" destOrd="0" parTransId="{19CB0749-51EB-454B-96BB-45E0B0E7342A}" sibTransId="{CB087516-D66F-4663-B399-A26161A22EFC}"/>
    <dgm:cxn modelId="{E53C94D5-50B4-4FF5-AEAA-681D9F7C7F9D}" type="presOf" srcId="{6B42F553-3761-4DA6-842D-9C8D276CB0BD}" destId="{5DA40ACA-669F-43EC-88D6-C1BA5E6996BD}" srcOrd="0" destOrd="0" presId="urn:microsoft.com/office/officeart/2018/2/layout/IconVerticalSolidList"/>
    <dgm:cxn modelId="{952C22D7-BC2D-47BE-A7FA-FFB353EDFD05}" srcId="{D02BA442-8FB9-4EC4-A5C4-36848AC6F3A4}" destId="{EB5FB9A2-845B-4810-AA34-A7C9BDB07CA2}" srcOrd="1" destOrd="0" parTransId="{F5B434CE-664D-4D66-842C-743F516601B3}" sibTransId="{21664025-8036-4472-B363-6FAF1BE1AB30}"/>
    <dgm:cxn modelId="{3E9CDBE5-B0A9-40AE-8018-8933A5337AA5}" type="presParOf" srcId="{6A0DB97E-D41E-4AA5-BFB2-1A92CF8703A7}" destId="{0D5FCE15-31F7-45C6-8817-4C2B36A4C83B}" srcOrd="0" destOrd="0" presId="urn:microsoft.com/office/officeart/2018/2/layout/IconVerticalSolidList"/>
    <dgm:cxn modelId="{37F82E0B-E024-4F6F-B9D4-C048EB45CA6B}" type="presParOf" srcId="{0D5FCE15-31F7-45C6-8817-4C2B36A4C83B}" destId="{54303C51-9B15-4738-BB67-8BC13DD34A49}" srcOrd="0" destOrd="0" presId="urn:microsoft.com/office/officeart/2018/2/layout/IconVerticalSolidList"/>
    <dgm:cxn modelId="{BC210E48-D20B-4081-A548-72FB2CB855E9}" type="presParOf" srcId="{0D5FCE15-31F7-45C6-8817-4C2B36A4C83B}" destId="{A4AFBD52-14A7-44A7-ABA1-76264774E977}" srcOrd="1" destOrd="0" presId="urn:microsoft.com/office/officeart/2018/2/layout/IconVerticalSolidList"/>
    <dgm:cxn modelId="{FB934718-FBE7-4D5A-B98A-1F607BA5B98A}" type="presParOf" srcId="{0D5FCE15-31F7-45C6-8817-4C2B36A4C83B}" destId="{3E2DE97C-8748-47CD-A3A2-D74C088B081E}" srcOrd="2" destOrd="0" presId="urn:microsoft.com/office/officeart/2018/2/layout/IconVerticalSolidList"/>
    <dgm:cxn modelId="{23F2D28D-7352-4DB1-A8A0-2151A0EED8C6}" type="presParOf" srcId="{0D5FCE15-31F7-45C6-8817-4C2B36A4C83B}" destId="{6C265A29-79DE-42F8-BA32-635949734D88}" srcOrd="3" destOrd="0" presId="urn:microsoft.com/office/officeart/2018/2/layout/IconVerticalSolidList"/>
    <dgm:cxn modelId="{55F5E171-E8F2-472A-B64E-D7C1B49791F4}" type="presParOf" srcId="{6A0DB97E-D41E-4AA5-BFB2-1A92CF8703A7}" destId="{0DE9F044-C0FB-4B9F-B8A3-045A48AC1019}" srcOrd="1" destOrd="0" presId="urn:microsoft.com/office/officeart/2018/2/layout/IconVerticalSolidList"/>
    <dgm:cxn modelId="{1E0BFED4-DFBB-40B6-A6F6-8867E62B7022}" type="presParOf" srcId="{6A0DB97E-D41E-4AA5-BFB2-1A92CF8703A7}" destId="{74A330CB-7DEC-40EB-B326-0EA218BFAA40}" srcOrd="2" destOrd="0" presId="urn:microsoft.com/office/officeart/2018/2/layout/IconVerticalSolidList"/>
    <dgm:cxn modelId="{CBC8D2DB-FCC8-411D-B2AB-4F8A65DB5D3E}" type="presParOf" srcId="{74A330CB-7DEC-40EB-B326-0EA218BFAA40}" destId="{5D0510F6-03FE-4F66-A78A-CBD95DA4D303}" srcOrd="0" destOrd="0" presId="urn:microsoft.com/office/officeart/2018/2/layout/IconVerticalSolidList"/>
    <dgm:cxn modelId="{B4FCB053-35D1-4881-B146-6BDFC0821E2F}" type="presParOf" srcId="{74A330CB-7DEC-40EB-B326-0EA218BFAA40}" destId="{F3A60110-89B3-49F6-B32B-A52600C91858}" srcOrd="1" destOrd="0" presId="urn:microsoft.com/office/officeart/2018/2/layout/IconVerticalSolidList"/>
    <dgm:cxn modelId="{E2E08418-D0D2-473A-949D-913EB6538173}" type="presParOf" srcId="{74A330CB-7DEC-40EB-B326-0EA218BFAA40}" destId="{8C5855AA-0D30-4234-845B-211D7C7477AE}" srcOrd="2" destOrd="0" presId="urn:microsoft.com/office/officeart/2018/2/layout/IconVerticalSolidList"/>
    <dgm:cxn modelId="{8C18BCD9-ADB0-452D-BF38-F4F2D7CA25B6}" type="presParOf" srcId="{74A330CB-7DEC-40EB-B326-0EA218BFAA40}" destId="{0F23757E-65F7-4614-B86F-44DE0BF95077}" srcOrd="3" destOrd="0" presId="urn:microsoft.com/office/officeart/2018/2/layout/IconVerticalSolidList"/>
    <dgm:cxn modelId="{206D8ACD-EAE9-4D6C-8BCF-E8697D8045FF}" type="presParOf" srcId="{6A0DB97E-D41E-4AA5-BFB2-1A92CF8703A7}" destId="{383CEA5A-596C-44C7-AD05-7145A67384AC}" srcOrd="3" destOrd="0" presId="urn:microsoft.com/office/officeart/2018/2/layout/IconVerticalSolidList"/>
    <dgm:cxn modelId="{49A7744E-774D-42F5-9BB7-EBF14DB52334}" type="presParOf" srcId="{6A0DB97E-D41E-4AA5-BFB2-1A92CF8703A7}" destId="{CC7895B0-CA9A-4775-8A28-39FEF60B7A66}" srcOrd="4" destOrd="0" presId="urn:microsoft.com/office/officeart/2018/2/layout/IconVerticalSolidList"/>
    <dgm:cxn modelId="{7E4FA1E4-E2AD-4241-81B9-85ED54FE0844}" type="presParOf" srcId="{CC7895B0-CA9A-4775-8A28-39FEF60B7A66}" destId="{DF34AC81-6B0A-4B35-9488-A41590E73F32}" srcOrd="0" destOrd="0" presId="urn:microsoft.com/office/officeart/2018/2/layout/IconVerticalSolidList"/>
    <dgm:cxn modelId="{C75423CE-D3FF-4CA1-9D64-6A77A036543A}" type="presParOf" srcId="{CC7895B0-CA9A-4775-8A28-39FEF60B7A66}" destId="{83A06EA8-B06D-4338-91ED-A4873698C067}" srcOrd="1" destOrd="0" presId="urn:microsoft.com/office/officeart/2018/2/layout/IconVerticalSolidList"/>
    <dgm:cxn modelId="{82DA698B-A3AB-4286-BA86-E5FE1C1DD0E9}" type="presParOf" srcId="{CC7895B0-CA9A-4775-8A28-39FEF60B7A66}" destId="{0328BFE3-B794-4B53-9260-5383478634DA}" srcOrd="2" destOrd="0" presId="urn:microsoft.com/office/officeart/2018/2/layout/IconVerticalSolidList"/>
    <dgm:cxn modelId="{07469D12-520B-4C05-AEFB-1D869B8670EE}" type="presParOf" srcId="{CC7895B0-CA9A-4775-8A28-39FEF60B7A66}" destId="{5DA40ACA-669F-43EC-88D6-C1BA5E6996B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F78E3A-F142-404D-8E45-23DBD8D32D23}">
      <dsp:nvSpPr>
        <dsp:cNvPr id="0" name=""/>
        <dsp:cNvSpPr/>
      </dsp:nvSpPr>
      <dsp:spPr>
        <a:xfrm>
          <a:off x="0" y="1218"/>
          <a:ext cx="10753725" cy="51926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AE7B8-315D-465A-B752-52333B7DB457}">
      <dsp:nvSpPr>
        <dsp:cNvPr id="0" name=""/>
        <dsp:cNvSpPr/>
      </dsp:nvSpPr>
      <dsp:spPr>
        <a:xfrm>
          <a:off x="157078" y="118054"/>
          <a:ext cx="285597" cy="2855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01B35D-4A24-4F53-854B-88348596B4BE}">
      <dsp:nvSpPr>
        <dsp:cNvPr id="0" name=""/>
        <dsp:cNvSpPr/>
      </dsp:nvSpPr>
      <dsp:spPr>
        <a:xfrm>
          <a:off x="599755" y="1218"/>
          <a:ext cx="10153969" cy="519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56" tIns="54956" rIns="54956" bIns="5495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/>
            <a:t>Formål med at bruge GPSdata</a:t>
          </a:r>
          <a:endParaRPr lang="en-US" sz="1900" kern="1200"/>
        </a:p>
      </dsp:txBody>
      <dsp:txXfrm>
        <a:off x="599755" y="1218"/>
        <a:ext cx="10153969" cy="519268"/>
      </dsp:txXfrm>
    </dsp:sp>
    <dsp:sp modelId="{33A73E9B-6841-4D51-BB37-35B2BD84CE07}">
      <dsp:nvSpPr>
        <dsp:cNvPr id="0" name=""/>
        <dsp:cNvSpPr/>
      </dsp:nvSpPr>
      <dsp:spPr>
        <a:xfrm>
          <a:off x="0" y="650304"/>
          <a:ext cx="10753725" cy="51926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9F6C5C-FBE0-4D02-9179-7A14ABCF9471}">
      <dsp:nvSpPr>
        <dsp:cNvPr id="0" name=""/>
        <dsp:cNvSpPr/>
      </dsp:nvSpPr>
      <dsp:spPr>
        <a:xfrm>
          <a:off x="157078" y="767140"/>
          <a:ext cx="285597" cy="2855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BA1F9C-C727-4034-92FD-2730D2EE2C4A}">
      <dsp:nvSpPr>
        <dsp:cNvPr id="0" name=""/>
        <dsp:cNvSpPr/>
      </dsp:nvSpPr>
      <dsp:spPr>
        <a:xfrm>
          <a:off x="599755" y="650304"/>
          <a:ext cx="10153969" cy="519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56" tIns="54956" rIns="54956" bIns="5495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/>
            <a:t>Data aftale</a:t>
          </a:r>
          <a:endParaRPr lang="en-US" sz="1900" kern="1200"/>
        </a:p>
      </dsp:txBody>
      <dsp:txXfrm>
        <a:off x="599755" y="650304"/>
        <a:ext cx="10153969" cy="519268"/>
      </dsp:txXfrm>
    </dsp:sp>
    <dsp:sp modelId="{2A9DD69C-8B65-4C8D-8F59-8FD12E79485A}">
      <dsp:nvSpPr>
        <dsp:cNvPr id="0" name=""/>
        <dsp:cNvSpPr/>
      </dsp:nvSpPr>
      <dsp:spPr>
        <a:xfrm>
          <a:off x="0" y="1299390"/>
          <a:ext cx="10753725" cy="51926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D15AD1-411B-4218-9B95-8DD828ADA4D6}">
      <dsp:nvSpPr>
        <dsp:cNvPr id="0" name=""/>
        <dsp:cNvSpPr/>
      </dsp:nvSpPr>
      <dsp:spPr>
        <a:xfrm>
          <a:off x="157078" y="1416226"/>
          <a:ext cx="285597" cy="2855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7E859C-D32C-4635-85AB-77774F13B847}">
      <dsp:nvSpPr>
        <dsp:cNvPr id="0" name=""/>
        <dsp:cNvSpPr/>
      </dsp:nvSpPr>
      <dsp:spPr>
        <a:xfrm>
          <a:off x="599755" y="1299390"/>
          <a:ext cx="10153969" cy="519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56" tIns="54956" rIns="54956" bIns="5495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/>
            <a:t>Mulighederne med GPS data fra TomTom</a:t>
          </a:r>
          <a:endParaRPr lang="en-US" sz="1900" kern="1200"/>
        </a:p>
      </dsp:txBody>
      <dsp:txXfrm>
        <a:off x="599755" y="1299390"/>
        <a:ext cx="10153969" cy="519268"/>
      </dsp:txXfrm>
    </dsp:sp>
    <dsp:sp modelId="{72A9A5F6-7F98-40CE-B477-D62475CB140B}">
      <dsp:nvSpPr>
        <dsp:cNvPr id="0" name=""/>
        <dsp:cNvSpPr/>
      </dsp:nvSpPr>
      <dsp:spPr>
        <a:xfrm>
          <a:off x="0" y="1948477"/>
          <a:ext cx="10753725" cy="51926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52EEBF-7E60-44E6-8814-948F35FC591C}">
      <dsp:nvSpPr>
        <dsp:cNvPr id="0" name=""/>
        <dsp:cNvSpPr/>
      </dsp:nvSpPr>
      <dsp:spPr>
        <a:xfrm>
          <a:off x="157078" y="2065312"/>
          <a:ext cx="285597" cy="28559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DD8982-3D40-4ABB-8F2E-CF383B172C40}">
      <dsp:nvSpPr>
        <dsp:cNvPr id="0" name=""/>
        <dsp:cNvSpPr/>
      </dsp:nvSpPr>
      <dsp:spPr>
        <a:xfrm>
          <a:off x="599755" y="1948477"/>
          <a:ext cx="10153969" cy="519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56" tIns="54956" rIns="54956" bIns="5495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 dirty="0"/>
            <a:t>Hvordan har vi brugt GPS data</a:t>
          </a:r>
          <a:endParaRPr lang="en-US" sz="1900" kern="1200" dirty="0"/>
        </a:p>
      </dsp:txBody>
      <dsp:txXfrm>
        <a:off x="599755" y="1948477"/>
        <a:ext cx="10153969" cy="519268"/>
      </dsp:txXfrm>
    </dsp:sp>
    <dsp:sp modelId="{FF326A2F-B153-4395-BD98-234E14DD0E1F}">
      <dsp:nvSpPr>
        <dsp:cNvPr id="0" name=""/>
        <dsp:cNvSpPr/>
      </dsp:nvSpPr>
      <dsp:spPr>
        <a:xfrm>
          <a:off x="0" y="2597563"/>
          <a:ext cx="10753725" cy="51926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E777DF-12D1-4306-87FD-F2F58FDF4C2E}">
      <dsp:nvSpPr>
        <dsp:cNvPr id="0" name=""/>
        <dsp:cNvSpPr/>
      </dsp:nvSpPr>
      <dsp:spPr>
        <a:xfrm>
          <a:off x="157078" y="2714398"/>
          <a:ext cx="285597" cy="28559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A7E783-D7F2-4B7A-BE03-3C6AE721970F}">
      <dsp:nvSpPr>
        <dsp:cNvPr id="0" name=""/>
        <dsp:cNvSpPr/>
      </dsp:nvSpPr>
      <dsp:spPr>
        <a:xfrm>
          <a:off x="599755" y="2597563"/>
          <a:ext cx="10153969" cy="519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56" tIns="54956" rIns="54956" bIns="5495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/>
            <a:t>Er vi kommet i mål?</a:t>
          </a:r>
          <a:endParaRPr lang="en-US" sz="1900" kern="1200"/>
        </a:p>
      </dsp:txBody>
      <dsp:txXfrm>
        <a:off x="599755" y="2597563"/>
        <a:ext cx="10153969" cy="519268"/>
      </dsp:txXfrm>
    </dsp:sp>
    <dsp:sp modelId="{1D9BFAB4-CDBD-4D48-BACA-4AF881E1C783}">
      <dsp:nvSpPr>
        <dsp:cNvPr id="0" name=""/>
        <dsp:cNvSpPr/>
      </dsp:nvSpPr>
      <dsp:spPr>
        <a:xfrm>
          <a:off x="0" y="3246649"/>
          <a:ext cx="10753725" cy="51926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1C8E4A-0ED7-4B23-900C-2F9483EBF163}">
      <dsp:nvSpPr>
        <dsp:cNvPr id="0" name=""/>
        <dsp:cNvSpPr/>
      </dsp:nvSpPr>
      <dsp:spPr>
        <a:xfrm>
          <a:off x="157078" y="3363484"/>
          <a:ext cx="285597" cy="28559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F7F973-B848-4C40-BBA8-D8D5B944F8FE}">
      <dsp:nvSpPr>
        <dsp:cNvPr id="0" name=""/>
        <dsp:cNvSpPr/>
      </dsp:nvSpPr>
      <dsp:spPr>
        <a:xfrm>
          <a:off x="599755" y="3246649"/>
          <a:ext cx="10153969" cy="519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56" tIns="54956" rIns="54956" bIns="5495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/>
            <a:t>Spørgsmål</a:t>
          </a:r>
          <a:endParaRPr lang="en-US" sz="1900" kern="1200"/>
        </a:p>
      </dsp:txBody>
      <dsp:txXfrm>
        <a:off x="599755" y="3246649"/>
        <a:ext cx="10153969" cy="5192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303C51-9B15-4738-BB67-8BC13DD34A49}">
      <dsp:nvSpPr>
        <dsp:cNvPr id="0" name=""/>
        <dsp:cNvSpPr/>
      </dsp:nvSpPr>
      <dsp:spPr>
        <a:xfrm>
          <a:off x="0" y="459"/>
          <a:ext cx="10753725" cy="107606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AFBD52-14A7-44A7-ABA1-76264774E977}">
      <dsp:nvSpPr>
        <dsp:cNvPr id="0" name=""/>
        <dsp:cNvSpPr/>
      </dsp:nvSpPr>
      <dsp:spPr>
        <a:xfrm>
          <a:off x="325508" y="242573"/>
          <a:ext cx="591834" cy="5918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65A29-79DE-42F8-BA32-635949734D88}">
      <dsp:nvSpPr>
        <dsp:cNvPr id="0" name=""/>
        <dsp:cNvSpPr/>
      </dsp:nvSpPr>
      <dsp:spPr>
        <a:xfrm>
          <a:off x="1242851" y="459"/>
          <a:ext cx="9510873" cy="107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83" tIns="113883" rIns="113883" bIns="11388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/>
            <a:t>Bedre svar til borgerne </a:t>
          </a:r>
          <a:endParaRPr lang="en-US" sz="2500" kern="1200"/>
        </a:p>
      </dsp:txBody>
      <dsp:txXfrm>
        <a:off x="1242851" y="459"/>
        <a:ext cx="9510873" cy="1076062"/>
      </dsp:txXfrm>
    </dsp:sp>
    <dsp:sp modelId="{5D0510F6-03FE-4F66-A78A-CBD95DA4D303}">
      <dsp:nvSpPr>
        <dsp:cNvPr id="0" name=""/>
        <dsp:cNvSpPr/>
      </dsp:nvSpPr>
      <dsp:spPr>
        <a:xfrm>
          <a:off x="0" y="1345537"/>
          <a:ext cx="10753725" cy="107606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A60110-89B3-49F6-B32B-A52600C91858}">
      <dsp:nvSpPr>
        <dsp:cNvPr id="0" name=""/>
        <dsp:cNvSpPr/>
      </dsp:nvSpPr>
      <dsp:spPr>
        <a:xfrm>
          <a:off x="325508" y="1587651"/>
          <a:ext cx="591834" cy="5918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23757E-65F7-4614-B86F-44DE0BF95077}">
      <dsp:nvSpPr>
        <dsp:cNvPr id="0" name=""/>
        <dsp:cNvSpPr/>
      </dsp:nvSpPr>
      <dsp:spPr>
        <a:xfrm>
          <a:off x="1242851" y="1345537"/>
          <a:ext cx="9510873" cy="107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83" tIns="113883" rIns="113883" bIns="11388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/>
            <a:t>Hurtigere løsninger på trafikaleforhold</a:t>
          </a:r>
          <a:endParaRPr lang="en-US" sz="2500" kern="1200"/>
        </a:p>
      </dsp:txBody>
      <dsp:txXfrm>
        <a:off x="1242851" y="1345537"/>
        <a:ext cx="9510873" cy="1076062"/>
      </dsp:txXfrm>
    </dsp:sp>
    <dsp:sp modelId="{DF34AC81-6B0A-4B35-9488-A41590E73F32}">
      <dsp:nvSpPr>
        <dsp:cNvPr id="0" name=""/>
        <dsp:cNvSpPr/>
      </dsp:nvSpPr>
      <dsp:spPr>
        <a:xfrm>
          <a:off x="0" y="2690615"/>
          <a:ext cx="10753725" cy="107606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A06EA8-B06D-4338-91ED-A4873698C067}">
      <dsp:nvSpPr>
        <dsp:cNvPr id="0" name=""/>
        <dsp:cNvSpPr/>
      </dsp:nvSpPr>
      <dsp:spPr>
        <a:xfrm>
          <a:off x="325508" y="2932729"/>
          <a:ext cx="591834" cy="5918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A40ACA-669F-43EC-88D6-C1BA5E6996BD}">
      <dsp:nvSpPr>
        <dsp:cNvPr id="0" name=""/>
        <dsp:cNvSpPr/>
      </dsp:nvSpPr>
      <dsp:spPr>
        <a:xfrm>
          <a:off x="1242851" y="2690615"/>
          <a:ext cx="9510873" cy="107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83" tIns="113883" rIns="113883" bIns="11388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/>
            <a:t>Besparelser på trafiktællinger og analyser</a:t>
          </a:r>
          <a:endParaRPr lang="en-US" sz="2500" kern="1200"/>
        </a:p>
      </dsp:txBody>
      <dsp:txXfrm>
        <a:off x="1242851" y="2690615"/>
        <a:ext cx="9510873" cy="10760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C09A2-6904-4D36-8ABA-35E4065E9D63}">
      <dsp:nvSpPr>
        <dsp:cNvPr id="0" name=""/>
        <dsp:cNvSpPr/>
      </dsp:nvSpPr>
      <dsp:spPr>
        <a:xfrm>
          <a:off x="0" y="612159"/>
          <a:ext cx="10753725" cy="113014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05033-0CE1-42D9-9026-246FB758C50C}">
      <dsp:nvSpPr>
        <dsp:cNvPr id="0" name=""/>
        <dsp:cNvSpPr/>
      </dsp:nvSpPr>
      <dsp:spPr>
        <a:xfrm>
          <a:off x="341867" y="866441"/>
          <a:ext cx="621577" cy="6215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4CBAF1-D9F1-44AF-8264-1CAB36D9EE50}">
      <dsp:nvSpPr>
        <dsp:cNvPr id="0" name=""/>
        <dsp:cNvSpPr/>
      </dsp:nvSpPr>
      <dsp:spPr>
        <a:xfrm>
          <a:off x="1305312" y="612159"/>
          <a:ext cx="9448412" cy="1130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607" tIns="119607" rIns="119607" bIns="11960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/>
            <a:t>Flere borgere havde henvendt sig vedr. en venstresvingspil?</a:t>
          </a:r>
          <a:endParaRPr lang="en-US" sz="2500" kern="1200"/>
        </a:p>
      </dsp:txBody>
      <dsp:txXfrm>
        <a:off x="1305312" y="612159"/>
        <a:ext cx="9448412" cy="1130141"/>
      </dsp:txXfrm>
    </dsp:sp>
    <dsp:sp modelId="{A76BDE99-716E-4ADE-AF35-828034650985}">
      <dsp:nvSpPr>
        <dsp:cNvPr id="0" name=""/>
        <dsp:cNvSpPr/>
      </dsp:nvSpPr>
      <dsp:spPr>
        <a:xfrm>
          <a:off x="0" y="2024836"/>
          <a:ext cx="10753725" cy="113014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2E9210-5A8A-483C-BD99-9FCE8A38925F}">
      <dsp:nvSpPr>
        <dsp:cNvPr id="0" name=""/>
        <dsp:cNvSpPr/>
      </dsp:nvSpPr>
      <dsp:spPr>
        <a:xfrm>
          <a:off x="341867" y="2279117"/>
          <a:ext cx="621577" cy="6215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6CB01C-3A77-4613-9136-A07DE1F816A7}">
      <dsp:nvSpPr>
        <dsp:cNvPr id="0" name=""/>
        <dsp:cNvSpPr/>
      </dsp:nvSpPr>
      <dsp:spPr>
        <a:xfrm>
          <a:off x="1305312" y="2024836"/>
          <a:ext cx="9448412" cy="1130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607" tIns="119607" rIns="119607" bIns="11960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/>
            <a:t>Hvad gjorde vi før, kontra i dag? </a:t>
          </a:r>
          <a:endParaRPr lang="en-US" sz="2500" kern="1200"/>
        </a:p>
      </dsp:txBody>
      <dsp:txXfrm>
        <a:off x="1305312" y="2024836"/>
        <a:ext cx="9448412" cy="11301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303C51-9B15-4738-BB67-8BC13DD34A49}">
      <dsp:nvSpPr>
        <dsp:cNvPr id="0" name=""/>
        <dsp:cNvSpPr/>
      </dsp:nvSpPr>
      <dsp:spPr>
        <a:xfrm>
          <a:off x="0" y="439"/>
          <a:ext cx="10753725" cy="10281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AFBD52-14A7-44A7-ABA1-76264774E977}">
      <dsp:nvSpPr>
        <dsp:cNvPr id="0" name=""/>
        <dsp:cNvSpPr/>
      </dsp:nvSpPr>
      <dsp:spPr>
        <a:xfrm>
          <a:off x="311000" y="231762"/>
          <a:ext cx="565455" cy="5654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65A29-79DE-42F8-BA32-635949734D88}">
      <dsp:nvSpPr>
        <dsp:cNvPr id="0" name=""/>
        <dsp:cNvSpPr/>
      </dsp:nvSpPr>
      <dsp:spPr>
        <a:xfrm>
          <a:off x="1187457" y="439"/>
          <a:ext cx="9566267" cy="1028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807" tIns="108807" rIns="108807" bIns="10880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 dirty="0"/>
            <a:t>Bedre svar til borgerne </a:t>
          </a:r>
          <a:endParaRPr lang="en-US" sz="2500" kern="1200" dirty="0"/>
        </a:p>
      </dsp:txBody>
      <dsp:txXfrm>
        <a:off x="1187457" y="439"/>
        <a:ext cx="9566267" cy="1028101"/>
      </dsp:txXfrm>
    </dsp:sp>
    <dsp:sp modelId="{5D0510F6-03FE-4F66-A78A-CBD95DA4D303}">
      <dsp:nvSpPr>
        <dsp:cNvPr id="0" name=""/>
        <dsp:cNvSpPr/>
      </dsp:nvSpPr>
      <dsp:spPr>
        <a:xfrm>
          <a:off x="0" y="1285566"/>
          <a:ext cx="10753725" cy="10281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A60110-89B3-49F6-B32B-A52600C91858}">
      <dsp:nvSpPr>
        <dsp:cNvPr id="0" name=""/>
        <dsp:cNvSpPr/>
      </dsp:nvSpPr>
      <dsp:spPr>
        <a:xfrm>
          <a:off x="311000" y="1516889"/>
          <a:ext cx="565455" cy="5654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23757E-65F7-4614-B86F-44DE0BF95077}">
      <dsp:nvSpPr>
        <dsp:cNvPr id="0" name=""/>
        <dsp:cNvSpPr/>
      </dsp:nvSpPr>
      <dsp:spPr>
        <a:xfrm>
          <a:off x="1187457" y="1285566"/>
          <a:ext cx="9566267" cy="1028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807" tIns="108807" rIns="108807" bIns="10880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/>
            <a:t>Hurtigere løsninger på trafikaleforhold</a:t>
          </a:r>
          <a:endParaRPr lang="en-US" sz="2500" kern="1200"/>
        </a:p>
      </dsp:txBody>
      <dsp:txXfrm>
        <a:off x="1187457" y="1285566"/>
        <a:ext cx="9566267" cy="1028101"/>
      </dsp:txXfrm>
    </dsp:sp>
    <dsp:sp modelId="{DF34AC81-6B0A-4B35-9488-A41590E73F32}">
      <dsp:nvSpPr>
        <dsp:cNvPr id="0" name=""/>
        <dsp:cNvSpPr/>
      </dsp:nvSpPr>
      <dsp:spPr>
        <a:xfrm>
          <a:off x="0" y="2570693"/>
          <a:ext cx="10753725" cy="10281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A06EA8-B06D-4338-91ED-A4873698C067}">
      <dsp:nvSpPr>
        <dsp:cNvPr id="0" name=""/>
        <dsp:cNvSpPr/>
      </dsp:nvSpPr>
      <dsp:spPr>
        <a:xfrm>
          <a:off x="311000" y="2802015"/>
          <a:ext cx="565455" cy="5654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A40ACA-669F-43EC-88D6-C1BA5E6996BD}">
      <dsp:nvSpPr>
        <dsp:cNvPr id="0" name=""/>
        <dsp:cNvSpPr/>
      </dsp:nvSpPr>
      <dsp:spPr>
        <a:xfrm>
          <a:off x="1187457" y="2570693"/>
          <a:ext cx="9566267" cy="1028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807" tIns="108807" rIns="108807" bIns="10880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/>
            <a:t>Besparelser på trafiktællinger og analyser</a:t>
          </a:r>
          <a:endParaRPr lang="en-US" sz="2500" kern="1200"/>
        </a:p>
      </dsp:txBody>
      <dsp:txXfrm>
        <a:off x="1187457" y="2570693"/>
        <a:ext cx="9566267" cy="1028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DD30B-1458-4542-9C47-7279B3012A87}" type="datetimeFigureOut">
              <a:rPr lang="da-DK" smtClean="0"/>
              <a:t>29-11-2024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1B0DF-45C0-47A5-A0EC-3DC4F77A06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02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CA35C-3663-45E4-A73C-05ACD1C95FBC}" type="datetimeFigureOut">
              <a:rPr lang="da-DK" smtClean="0"/>
              <a:t>29-11-2024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C4455-DED0-4B98-B9AB-5E9F5CF523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2994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C4455-DED0-4B98-B9AB-5E9F5CF52371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0990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Logo" title="Logo">
            <a:extLst>
              <a:ext uri="{FF2B5EF4-FFF2-40B4-BE49-F238E27FC236}">
                <a16:creationId xmlns:a16="http://schemas.microsoft.com/office/drawing/2014/main" id="{BFFDB583-D0E6-12CE-FCA0-0A68090644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r="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64000"/>
            <a:ext cx="12193200" cy="1764000"/>
          </a:xfrm>
          <a:prstGeom prst="rect">
            <a:avLst/>
          </a:prstGeom>
          <a:solidFill>
            <a:srgbClr val="080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dirty="0"/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262000" y="4752000"/>
            <a:ext cx="0" cy="116280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ocumentInfo" descr="Dokumentinfo"/>
          <p:cNvSpPr>
            <a:spLocks noGrp="1"/>
          </p:cNvSpPr>
          <p:nvPr>
            <p:ph type="body" sz="quarter" idx="11" hasCustomPrompt="1"/>
          </p:nvPr>
        </p:nvSpPr>
        <p:spPr>
          <a:xfrm>
            <a:off x="8568001" y="4752000"/>
            <a:ext cx="3504664" cy="549208"/>
          </a:xfrm>
          <a:prstGeom prst="rect">
            <a:avLst/>
          </a:prstGeom>
          <a:solidFill>
            <a:srgbClr val="080808"/>
          </a:solidFill>
        </p:spPr>
        <p:txBody>
          <a:bodyPr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600" baseline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 noProof="0" dirty="0"/>
              <a:t>&lt;Anledning&gt;</a:t>
            </a:r>
          </a:p>
          <a:p>
            <a:pPr lvl="0"/>
            <a:r>
              <a:rPr lang="da-DK" noProof="0" dirty="0"/>
              <a:t>&lt;Dato&gt;</a:t>
            </a:r>
          </a:p>
        </p:txBody>
      </p:sp>
      <p:sp>
        <p:nvSpPr>
          <p:cNvPr id="8" name="Sender" descr="Afsender"/>
          <p:cNvSpPr>
            <a:spLocks noGrp="1"/>
          </p:cNvSpPr>
          <p:nvPr>
            <p:ph type="body" sz="quarter" idx="13" hasCustomPrompt="1"/>
          </p:nvPr>
        </p:nvSpPr>
        <p:spPr>
          <a:xfrm>
            <a:off x="8568001" y="5346000"/>
            <a:ext cx="3504664" cy="549208"/>
          </a:xfrm>
          <a:prstGeom prst="rect">
            <a:avLst/>
          </a:prstGeom>
          <a:solidFill>
            <a:srgbClr val="080808"/>
          </a:solidFill>
        </p:spPr>
        <p:txBody>
          <a:bodyPr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600" baseline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&lt;</a:t>
            </a:r>
            <a:r>
              <a:rPr lang="da-DK" noProof="0" dirty="0"/>
              <a:t>Navn</a:t>
            </a:r>
            <a:r>
              <a:rPr lang="en-US" dirty="0"/>
              <a:t>&gt;</a:t>
            </a:r>
          </a:p>
          <a:p>
            <a:pPr lvl="0"/>
            <a:r>
              <a:rPr lang="en-US" dirty="0"/>
              <a:t>&lt;</a:t>
            </a:r>
            <a:r>
              <a:rPr lang="da-DK" noProof="0" dirty="0"/>
              <a:t>Stilling</a:t>
            </a:r>
            <a:r>
              <a:rPr lang="en-US" dirty="0"/>
              <a:t>&gt;</a:t>
            </a:r>
          </a:p>
        </p:txBody>
      </p:sp>
      <p:sp>
        <p:nvSpPr>
          <p:cNvPr id="3" name="Heading">
            <a:extLst>
              <a:ext uri="{FF2B5EF4-FFF2-40B4-BE49-F238E27FC236}">
                <a16:creationId xmlns:a16="http://schemas.microsoft.com/office/drawing/2014/main" id="{DC5D11AF-1CC2-446C-8170-EED2EDE677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6000" y="4752000"/>
            <a:ext cx="6120000" cy="1162800"/>
          </a:xfrm>
          <a:solidFill>
            <a:srgbClr val="080808"/>
          </a:solidFill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&lt;Overskrift&gt;</a:t>
            </a:r>
            <a:br>
              <a:rPr lang="da-DK" dirty="0"/>
            </a:br>
            <a:r>
              <a:rPr lang="da-DK" dirty="0"/>
              <a:t>&lt;Overskrift&gt;</a:t>
            </a:r>
          </a:p>
        </p:txBody>
      </p:sp>
      <p:pic>
        <p:nvPicPr>
          <p:cNvPr id="12" name="Billede 11" descr="Logo" title="Logo">
            <a:extLst>
              <a:ext uri="{FF2B5EF4-FFF2-40B4-BE49-F238E27FC236}">
                <a16:creationId xmlns:a16="http://schemas.microsoft.com/office/drawing/2014/main" id="{FF625792-A9AE-51F8-C8E9-68F1B1009B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744" y="6449389"/>
            <a:ext cx="1092256" cy="22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34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3D3977-A89C-4566-AD7E-F6A3760AC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pic>
        <p:nvPicPr>
          <p:cNvPr id="4" name="Billede 3" descr="Logo" title="Logo">
            <a:extLst>
              <a:ext uri="{FF2B5EF4-FFF2-40B4-BE49-F238E27FC236}">
                <a16:creationId xmlns:a16="http://schemas.microsoft.com/office/drawing/2014/main" id="{2366F4BA-367A-3BDD-CB14-6C92721BC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744" y="6449389"/>
            <a:ext cx="1092256" cy="22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1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Logo" title="Logo">
            <a:extLst>
              <a:ext uri="{FF2B5EF4-FFF2-40B4-BE49-F238E27FC236}">
                <a16:creationId xmlns:a16="http://schemas.microsoft.com/office/drawing/2014/main" id="{F8DEA4A1-935A-94B2-EB73-9DAE7ECC82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744" y="6449389"/>
            <a:ext cx="1092256" cy="22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46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FD16F-DA89-437C-8CEA-35D0CBC3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9F4479F-EF3A-445B-B1E0-E2707D616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2B0DD6E-EDDA-4F00-A15A-CEB3EDE08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6" name="Billede 5" descr="Logo" title="Logo">
            <a:extLst>
              <a:ext uri="{FF2B5EF4-FFF2-40B4-BE49-F238E27FC236}">
                <a16:creationId xmlns:a16="http://schemas.microsoft.com/office/drawing/2014/main" id="{3673C1E8-3947-F3AE-6DD4-186761D6C9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744" y="6449389"/>
            <a:ext cx="1092256" cy="22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7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0C2A2-7B4B-423D-AD97-06F9EC2B4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DAA09A0-F02B-4508-AF0A-C01FB97E9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D51558E-36D8-47CE-BD2C-867FB5D2DD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6" name="Billede 5" descr="Logo" title="Logo">
            <a:extLst>
              <a:ext uri="{FF2B5EF4-FFF2-40B4-BE49-F238E27FC236}">
                <a16:creationId xmlns:a16="http://schemas.microsoft.com/office/drawing/2014/main" id="{664F2CDB-D5B5-FDAE-58C7-FE4F779E9F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744" y="6449389"/>
            <a:ext cx="1092256" cy="22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35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54154-E72F-41C2-A51D-578810A9B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62DE540-DFA6-457B-BD52-3B834B3377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5" name="Billede 4" descr="Logo" title="Logo">
            <a:extLst>
              <a:ext uri="{FF2B5EF4-FFF2-40B4-BE49-F238E27FC236}">
                <a16:creationId xmlns:a16="http://schemas.microsoft.com/office/drawing/2014/main" id="{AA95C18E-D0D1-61BA-0FA6-203A7473B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35" y="6440235"/>
            <a:ext cx="1115665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92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B17297-18D3-4CAE-ADB0-5887D5588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17531E0-DBD7-4E29-B2A5-18405DF7E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5" name="Billede 4" descr="Logo" title="Logo">
            <a:extLst>
              <a:ext uri="{FF2B5EF4-FFF2-40B4-BE49-F238E27FC236}">
                <a16:creationId xmlns:a16="http://schemas.microsoft.com/office/drawing/2014/main" id="{2973B5E7-70CD-FA66-389D-4BC77A2F5B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35" y="6440235"/>
            <a:ext cx="1115665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28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82A166-7035-49FE-A888-EFEB0B891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929574D-6010-4D3E-8149-9B1EB547C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5" name="Billede 4" descr="Logo" title="Logo">
            <a:extLst>
              <a:ext uri="{FF2B5EF4-FFF2-40B4-BE49-F238E27FC236}">
                <a16:creationId xmlns:a16="http://schemas.microsoft.com/office/drawing/2014/main" id="{A03A5CE2-7D6C-0BB1-CE8B-733516B251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35" y="6440235"/>
            <a:ext cx="1115665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6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8CD5B6-25BE-4FB7-9A8E-9DBDCF45C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A5D1562-F0E9-4AE1-925C-CB57001B0C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1479DBF-9D14-4E1A-8557-5F0197649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6" name="Billede 5" descr="Logo" title="Logo">
            <a:extLst>
              <a:ext uri="{FF2B5EF4-FFF2-40B4-BE49-F238E27FC236}">
                <a16:creationId xmlns:a16="http://schemas.microsoft.com/office/drawing/2014/main" id="{42E59E03-2A16-D637-EE67-1D7E95A437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35" y="6440235"/>
            <a:ext cx="1115665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1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4644A-AB4A-4865-84AD-19D3ED56C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E1AB66C-540C-44DD-84D3-D7F4BA9E2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FF2241B-067D-4F5D-890E-C295E8FD8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7BC1FCC-C5A5-4FE1-BB18-2BAF8DF546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E77D68D-4363-456C-B34D-B58352F5FF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8" name="Billede 7" descr="Logo" title="Logo">
            <a:extLst>
              <a:ext uri="{FF2B5EF4-FFF2-40B4-BE49-F238E27FC236}">
                <a16:creationId xmlns:a16="http://schemas.microsoft.com/office/drawing/2014/main" id="{EB2D55BC-70E2-F3CD-2C9D-D9C952B24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35" y="6440235"/>
            <a:ext cx="1115665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24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3D3977-A89C-4566-AD7E-F6A3760AC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pic>
        <p:nvPicPr>
          <p:cNvPr id="4" name="Billede 3" descr="Logo" title="Logo">
            <a:extLst>
              <a:ext uri="{FF2B5EF4-FFF2-40B4-BE49-F238E27FC236}">
                <a16:creationId xmlns:a16="http://schemas.microsoft.com/office/drawing/2014/main" id="{48109E2B-8267-46E2-C098-940294121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35" y="6440235"/>
            <a:ext cx="1115665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42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B12D271-0B9A-4B66-94C9-EFE001A48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9525"/>
            <a:ext cx="121666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63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Logo" title="Logo">
            <a:extLst>
              <a:ext uri="{FF2B5EF4-FFF2-40B4-BE49-F238E27FC236}">
                <a16:creationId xmlns:a16="http://schemas.microsoft.com/office/drawing/2014/main" id="{5D6C7289-9CAC-BF72-69ED-25B5237500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35" y="6440235"/>
            <a:ext cx="1115665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24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FD16F-DA89-437C-8CEA-35D0CBC3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9F4479F-EF3A-445B-B1E0-E2707D616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2B0DD6E-EDDA-4F00-A15A-CEB3EDE08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6" name="Billede 5" descr="Logo" title="Logo">
            <a:extLst>
              <a:ext uri="{FF2B5EF4-FFF2-40B4-BE49-F238E27FC236}">
                <a16:creationId xmlns:a16="http://schemas.microsoft.com/office/drawing/2014/main" id="{A064C9C1-EEDD-29C8-9434-BF6A512E15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35" y="6440235"/>
            <a:ext cx="1115665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44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0C2A2-7B4B-423D-AD97-06F9EC2B4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DAA09A0-F02B-4508-AF0A-C01FB97E9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D51558E-36D8-47CE-BD2C-867FB5D2DD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6" name="Billede 5" descr="Logo" title="Logo">
            <a:extLst>
              <a:ext uri="{FF2B5EF4-FFF2-40B4-BE49-F238E27FC236}">
                <a16:creationId xmlns:a16="http://schemas.microsoft.com/office/drawing/2014/main" id="{DF946115-F94C-6B70-1286-3532556292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35" y="6440235"/>
            <a:ext cx="1115665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10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315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525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435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11/29/2024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55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11/29/2024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844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11/29/2024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057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11/29/2024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497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vid baggrund med sort tekst - 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Titel på slide"/>
          <p:cNvSpPr>
            <a:spLocks noGrp="1"/>
          </p:cNvSpPr>
          <p:nvPr>
            <p:ph type="title" hasCustomPrompt="1"/>
          </p:nvPr>
        </p:nvSpPr>
        <p:spPr>
          <a:xfrm>
            <a:off x="864000" y="360000"/>
            <a:ext cx="10440000" cy="1404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tilføje titel</a:t>
            </a:r>
          </a:p>
        </p:txBody>
      </p:sp>
      <p:sp>
        <p:nvSpPr>
          <p:cNvPr id="3" name="Pladsholder til indhold 2" descr="Indhold"/>
          <p:cNvSpPr>
            <a:spLocks noGrp="1"/>
          </p:cNvSpPr>
          <p:nvPr>
            <p:ph idx="1" hasCustomPrompt="1"/>
          </p:nvPr>
        </p:nvSpPr>
        <p:spPr>
          <a:xfrm>
            <a:off x="864000" y="1836000"/>
            <a:ext cx="10440000" cy="43200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Klik for at tilføje tekst</a:t>
            </a:r>
          </a:p>
        </p:txBody>
      </p:sp>
      <p:pic>
        <p:nvPicPr>
          <p:cNvPr id="5" name="Billede 4" descr="Logo" title="Logo">
            <a:extLst>
              <a:ext uri="{FF2B5EF4-FFF2-40B4-BE49-F238E27FC236}">
                <a16:creationId xmlns:a16="http://schemas.microsoft.com/office/drawing/2014/main" id="{0DEC3330-576E-4E5D-7370-FE92CA650C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744" y="6449389"/>
            <a:ext cx="1092256" cy="22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02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11/29/2024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74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979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84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459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Logo" title="Logo">
            <a:extLst>
              <a:ext uri="{FF2B5EF4-FFF2-40B4-BE49-F238E27FC236}">
                <a16:creationId xmlns:a16="http://schemas.microsoft.com/office/drawing/2014/main" id="{BFFDB583-D0E6-12CE-FCA0-0A68090644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r="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64000"/>
            <a:ext cx="12193200" cy="1764000"/>
          </a:xfrm>
          <a:prstGeom prst="rect">
            <a:avLst/>
          </a:prstGeom>
          <a:solidFill>
            <a:srgbClr val="080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dirty="0"/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262000" y="4752000"/>
            <a:ext cx="0" cy="116280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ocumentInfo" descr="Dokumentinfo"/>
          <p:cNvSpPr>
            <a:spLocks noGrp="1"/>
          </p:cNvSpPr>
          <p:nvPr>
            <p:ph type="body" sz="quarter" idx="11" hasCustomPrompt="1"/>
          </p:nvPr>
        </p:nvSpPr>
        <p:spPr>
          <a:xfrm>
            <a:off x="8568001" y="4752000"/>
            <a:ext cx="3504664" cy="549208"/>
          </a:xfrm>
          <a:prstGeom prst="rect">
            <a:avLst/>
          </a:prstGeom>
          <a:solidFill>
            <a:srgbClr val="080808"/>
          </a:solidFill>
        </p:spPr>
        <p:txBody>
          <a:bodyPr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600" baseline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 noProof="0" dirty="0"/>
              <a:t>&lt;Anledning&gt;</a:t>
            </a:r>
          </a:p>
          <a:p>
            <a:pPr lvl="0"/>
            <a:r>
              <a:rPr lang="da-DK" noProof="0" dirty="0"/>
              <a:t>&lt;Dato&gt;</a:t>
            </a:r>
          </a:p>
        </p:txBody>
      </p:sp>
      <p:sp>
        <p:nvSpPr>
          <p:cNvPr id="8" name="Sender" descr="Afsender"/>
          <p:cNvSpPr>
            <a:spLocks noGrp="1"/>
          </p:cNvSpPr>
          <p:nvPr>
            <p:ph type="body" sz="quarter" idx="13" hasCustomPrompt="1"/>
          </p:nvPr>
        </p:nvSpPr>
        <p:spPr>
          <a:xfrm>
            <a:off x="8568001" y="5346000"/>
            <a:ext cx="3504664" cy="549208"/>
          </a:xfrm>
          <a:prstGeom prst="rect">
            <a:avLst/>
          </a:prstGeom>
          <a:solidFill>
            <a:srgbClr val="080808"/>
          </a:solidFill>
        </p:spPr>
        <p:txBody>
          <a:bodyPr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600" baseline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&lt;</a:t>
            </a:r>
            <a:r>
              <a:rPr lang="da-DK" noProof="0" dirty="0"/>
              <a:t>Navn</a:t>
            </a:r>
            <a:r>
              <a:rPr lang="en-US" dirty="0"/>
              <a:t>&gt;</a:t>
            </a:r>
          </a:p>
          <a:p>
            <a:pPr lvl="0"/>
            <a:r>
              <a:rPr lang="en-US" dirty="0"/>
              <a:t>&lt;</a:t>
            </a:r>
            <a:r>
              <a:rPr lang="da-DK" noProof="0" dirty="0"/>
              <a:t>Stilling</a:t>
            </a:r>
            <a:r>
              <a:rPr lang="en-US" dirty="0"/>
              <a:t>&gt;</a:t>
            </a:r>
          </a:p>
        </p:txBody>
      </p:sp>
      <p:sp>
        <p:nvSpPr>
          <p:cNvPr id="3" name="Heading">
            <a:extLst>
              <a:ext uri="{FF2B5EF4-FFF2-40B4-BE49-F238E27FC236}">
                <a16:creationId xmlns:a16="http://schemas.microsoft.com/office/drawing/2014/main" id="{DC5D11AF-1CC2-446C-8170-EED2EDE677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6000" y="4752000"/>
            <a:ext cx="6120000" cy="1162800"/>
          </a:xfrm>
          <a:solidFill>
            <a:srgbClr val="080808"/>
          </a:solidFill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&lt;Overskrift&gt;</a:t>
            </a:r>
            <a:br>
              <a:rPr lang="da-DK" dirty="0"/>
            </a:br>
            <a:r>
              <a:rPr lang="da-DK" dirty="0"/>
              <a:t>&lt;Overskrift&gt;</a:t>
            </a:r>
          </a:p>
        </p:txBody>
      </p:sp>
      <p:pic>
        <p:nvPicPr>
          <p:cNvPr id="12" name="Billede 11" descr="Logo" title="Logo">
            <a:extLst>
              <a:ext uri="{FF2B5EF4-FFF2-40B4-BE49-F238E27FC236}">
                <a16:creationId xmlns:a16="http://schemas.microsoft.com/office/drawing/2014/main" id="{FF625792-A9AE-51F8-C8E9-68F1B1009B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744" y="6449389"/>
            <a:ext cx="1092256" cy="22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1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rt baggrund med hvid tekst - Titel og indholdsobjekt"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Titel på slide">
            <a:extLst>
              <a:ext uri="{FF2B5EF4-FFF2-40B4-BE49-F238E27FC236}">
                <a16:creationId xmlns:a16="http://schemas.microsoft.com/office/drawing/2014/main" id="{A75E6347-5285-4C22-A444-C34AF8F6D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4000" y="360000"/>
            <a:ext cx="10440000" cy="1404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8" name="Pladsholder til indhold 7" descr="Indhold">
            <a:extLst>
              <a:ext uri="{FF2B5EF4-FFF2-40B4-BE49-F238E27FC236}">
                <a16:creationId xmlns:a16="http://schemas.microsoft.com/office/drawing/2014/main" id="{30554229-4E50-4FAB-B932-DCDBA2811EB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64000" y="1836000"/>
            <a:ext cx="10440000" cy="4320000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pic>
        <p:nvPicPr>
          <p:cNvPr id="4" name="Billede 3" descr="Logo" title="Logo">
            <a:extLst>
              <a:ext uri="{FF2B5EF4-FFF2-40B4-BE49-F238E27FC236}">
                <a16:creationId xmlns:a16="http://schemas.microsoft.com/office/drawing/2014/main" id="{DDF9D7D6-E628-4C00-76A0-88C449D148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35" y="6440235"/>
            <a:ext cx="1115665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6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54154-E72F-41C2-A51D-578810A9B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62DE540-DFA6-457B-BD52-3B834B3377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5" name="Billede 4" descr="Logo" title="Logo">
            <a:extLst>
              <a:ext uri="{FF2B5EF4-FFF2-40B4-BE49-F238E27FC236}">
                <a16:creationId xmlns:a16="http://schemas.microsoft.com/office/drawing/2014/main" id="{E1BEFAC6-211E-DEEA-0F76-B1CF4E85F3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744" y="6449389"/>
            <a:ext cx="1092256" cy="22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24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B17297-18D3-4CAE-ADB0-5887D5588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17531E0-DBD7-4E29-B2A5-18405DF7E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5" name="Billede 4" descr="Logo" title="Logo">
            <a:extLst>
              <a:ext uri="{FF2B5EF4-FFF2-40B4-BE49-F238E27FC236}">
                <a16:creationId xmlns:a16="http://schemas.microsoft.com/office/drawing/2014/main" id="{E310E255-26AF-5DB9-B5EB-8578F86C8B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744" y="6449389"/>
            <a:ext cx="1092256" cy="22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47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82A166-7035-49FE-A888-EFEB0B891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929574D-6010-4D3E-8149-9B1EB547C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5" name="Billede 4" descr="Logo" title="Logo">
            <a:extLst>
              <a:ext uri="{FF2B5EF4-FFF2-40B4-BE49-F238E27FC236}">
                <a16:creationId xmlns:a16="http://schemas.microsoft.com/office/drawing/2014/main" id="{2ED9E292-20BB-D87E-63A1-5255817B25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744" y="6449389"/>
            <a:ext cx="1092256" cy="22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4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8CD5B6-25BE-4FB7-9A8E-9DBDCF45C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A5D1562-F0E9-4AE1-925C-CB57001B0C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1479DBF-9D14-4E1A-8557-5F0197649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6" name="Billede 5" descr="Logo" title="Logo">
            <a:extLst>
              <a:ext uri="{FF2B5EF4-FFF2-40B4-BE49-F238E27FC236}">
                <a16:creationId xmlns:a16="http://schemas.microsoft.com/office/drawing/2014/main" id="{65C9B178-1F56-7C4C-3B6C-7D3CCD9413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744" y="6449389"/>
            <a:ext cx="1092256" cy="22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1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4644A-AB4A-4865-84AD-19D3ED56C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E1AB66C-540C-44DD-84D3-D7F4BA9E2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FF2241B-067D-4F5D-890E-C295E8FD8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7BC1FCC-C5A5-4FE1-BB18-2BAF8DF546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E77D68D-4363-456C-B34D-B58352F5FF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8" name="Billede 7" descr="Logo" title="Logo">
            <a:extLst>
              <a:ext uri="{FF2B5EF4-FFF2-40B4-BE49-F238E27FC236}">
                <a16:creationId xmlns:a16="http://schemas.microsoft.com/office/drawing/2014/main" id="{C8472D6B-ED8C-0AB5-0121-C5D872A43A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744" y="6449389"/>
            <a:ext cx="1092256" cy="22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62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5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8" r:id="rId2"/>
    <p:sldLayoutId id="2147483674" r:id="rId3"/>
    <p:sldLayoutId id="2147483677" r:id="rId4"/>
  </p:sldLayoutIdLst>
  <p:txStyles>
    <p:titleStyle>
      <a:lvl1pPr algn="l" rtl="0" eaLnBrk="1" fontAlgn="base" hangingPunct="1">
        <a:lnSpc>
          <a:spcPts val="4800"/>
        </a:lnSpc>
        <a:spcBef>
          <a:spcPct val="0"/>
        </a:spcBef>
        <a:spcAft>
          <a:spcPct val="0"/>
        </a:spcAft>
        <a:defRPr sz="4400">
          <a:solidFill>
            <a:srgbClr val="080808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9pPr>
    </p:titleStyle>
    <p:bodyStyle>
      <a:lvl1pPr marL="342900" indent="-342900" algn="l" rtl="0" eaLnBrk="1" fontAlgn="base" hangingPunct="1">
        <a:lnSpc>
          <a:spcPts val="3200"/>
        </a:lnSpc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80808"/>
          </a:solidFill>
          <a:latin typeface="Calibri Light" panose="020F0302020204030204" pitchFamily="34" charset="0"/>
          <a:cs typeface="Calibri Light" panose="020F030202020403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Calibri Light" panose="020F0302020204030204" pitchFamily="34" charset="0"/>
          <a:cs typeface="Calibri Light" panose="020F030202020403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80808"/>
          </a:solidFill>
          <a:latin typeface="Calibri Light" panose="020F0302020204030204" pitchFamily="34" charset="0"/>
          <a:cs typeface="Calibri Light" panose="020F030202020403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80808"/>
          </a:solidFill>
          <a:latin typeface="Calibri Light" panose="020F0302020204030204" pitchFamily="34" charset="0"/>
          <a:cs typeface="Calibri Light" panose="020F030202020403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8C46D7F-5820-46FE-86C4-48BCF643F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F3086C2-1272-4D77-872D-9D213FBB4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ts val="3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Rediger typografien i masterens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a-DK" sz="2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Andet niveau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Tredje niveau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a-DK" sz="2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Fjerde niveau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/>
            </a:pPr>
            <a:r>
              <a:rPr kumimoji="0" lang="da-DK" sz="2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8836CC9-CE22-4AFD-8D33-502B69B7E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A5792-6226-426C-AF12-B9B13EB2D8D2}" type="datetimeFigureOut">
              <a:rPr lang="da-DK" smtClean="0"/>
              <a:t>29-11-2024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1AC04FE-55C3-437D-8018-BF7A0A2CE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A56E43C-1100-43E7-AB99-799B14F78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DB7CE-FE09-4963-AAB5-AC33FC44A4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832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8C46D7F-5820-46FE-86C4-48BCF643F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F3086C2-1272-4D77-872D-9D213FBB4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ts val="3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Rediger typografien i masterens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a-DK" sz="2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Andet niveau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Tredje niveau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a-DK" sz="2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Fjerde niveau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/>
            </a:pPr>
            <a:r>
              <a:rPr kumimoji="0" lang="da-DK" sz="2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8836CC9-CE22-4AFD-8D33-502B69B7E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A5792-6226-426C-AF12-B9B13EB2D8D2}" type="datetimeFigureOut">
              <a:rPr lang="da-DK" smtClean="0"/>
              <a:t>29-11-2024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1AC04FE-55C3-437D-8018-BF7A0A2CE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A56E43C-1100-43E7-AB99-799B14F78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DB7CE-FE09-4963-AAB5-AC33FC44A4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7770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68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4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50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da/photo/232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46FDE00A-A3B6-AC0F-1360-6205BBFC11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Præsentation på Vejforum</a:t>
            </a:r>
          </a:p>
          <a:p>
            <a:r>
              <a:rPr lang="da-DK" dirty="0"/>
              <a:t>5. december 2024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019EFD7-8A58-D665-D8AE-9875B04A16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Asger Falch Wanstrup </a:t>
            </a:r>
          </a:p>
          <a:p>
            <a:r>
              <a:rPr lang="da-DK" dirty="0"/>
              <a:t>Vejingeniør &amp; Trafikplanlægger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A1A7C3B-8E1D-1558-DE57-0BC3A4E22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4752000"/>
            <a:ext cx="7548632" cy="1162800"/>
          </a:xfrm>
        </p:spPr>
        <p:txBody>
          <a:bodyPr>
            <a:noAutofit/>
          </a:bodyPr>
          <a:lstStyle/>
          <a:p>
            <a:r>
              <a:rPr lang="da-DK" sz="4000" b="1" i="0" dirty="0">
                <a:effectLst/>
                <a:latin typeface="Open Sans" panose="020B0606030504020204" pitchFamily="34" charset="0"/>
              </a:rPr>
              <a:t>Silkeborg Kommunes brug af GPS-data - giver et hurtigt overblik af trafikken</a:t>
            </a:r>
            <a:endParaRPr lang="da-DK" sz="4000" dirty="0"/>
          </a:p>
        </p:txBody>
      </p:sp>
    </p:spTree>
    <p:extLst>
      <p:ext uri="{BB962C8B-B14F-4D97-AF65-F5344CB8AC3E}">
        <p14:creationId xmlns:p14="http://schemas.microsoft.com/office/powerpoint/2010/main" val="1114645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631C7-A268-92D0-2D36-EBBDB1C90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3212" y="499533"/>
            <a:ext cx="3401568" cy="19202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a-DK" sz="4000" dirty="0">
                <a:solidFill>
                  <a:schemeClr val="accent1"/>
                </a:solidFill>
              </a:rPr>
              <a:t>Østre Ringvej X Oslovej</a:t>
            </a:r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EA7028FC-8E8F-136A-78F8-CC1761AA05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295" r="6538" b="-2"/>
          <a:stretch/>
        </p:blipFill>
        <p:spPr>
          <a:xfrm>
            <a:off x="633999" y="640080"/>
            <a:ext cx="6278529" cy="5588101"/>
          </a:xfrm>
          <a:prstGeom prst="rect">
            <a:avLst/>
          </a:prstGeom>
          <a:noFill/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4B870D8-0167-0C9C-068A-EAE480E99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73212" y="2419773"/>
            <a:ext cx="3401568" cy="335809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85000"/>
              </a:lnSpc>
              <a:buFont typeface="Arial" pitchFamily="34" charset="0"/>
              <a:buChar char=" "/>
            </a:pPr>
            <a:endParaRPr lang="da-DK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da-D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Periode 18/12/23-22/3/24</a:t>
            </a:r>
          </a:p>
          <a:p>
            <a:pPr marL="285750" indent="-285750">
              <a:lnSpc>
                <a:spcPct val="85000"/>
              </a:lnSpc>
              <a:buFont typeface="Arial" pitchFamily="34" charset="0"/>
              <a:buChar char=" "/>
            </a:pPr>
            <a:endParaRPr lang="da-DK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da-D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Registreringer 122.829</a:t>
            </a:r>
          </a:p>
          <a:p>
            <a:pPr>
              <a:lnSpc>
                <a:spcPct val="85000"/>
              </a:lnSpc>
              <a:buFont typeface="Arial" pitchFamily="34" charset="0"/>
              <a:buChar char=" "/>
            </a:pP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85000"/>
              </a:lnSpc>
              <a:buFont typeface="Arial" pitchFamily="34" charset="0"/>
              <a:buChar char=" "/>
            </a:pP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68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15A412-BB92-3DC1-B2C8-D6AD8801D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Østre Ringvej X Oslovej</a:t>
            </a:r>
          </a:p>
        </p:txBody>
      </p:sp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99FC3611-0F30-54B8-6476-FC13CF561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6839" y="1916832"/>
            <a:ext cx="4518322" cy="37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42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8062A7-DA72-A49B-7D1B-83F20914A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da-DK" dirty="0"/>
              <a:t>Østre Ringvej X Oslovej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D8DC37D-CE84-CDF1-3411-C589490E56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3" b="23761"/>
          <a:stretch/>
        </p:blipFill>
        <p:spPr>
          <a:xfrm>
            <a:off x="864000" y="1836000"/>
            <a:ext cx="1044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3326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784B9D-CEE4-AA2F-C671-9C50FB02C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Nordre Højmarksvej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D7B1B32-C395-5A29-4FD7-CF637D1B6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7605" y="1916832"/>
            <a:ext cx="2711720" cy="633728"/>
          </a:xfrm>
        </p:spPr>
        <p:txBody>
          <a:bodyPr/>
          <a:lstStyle/>
          <a:p>
            <a:r>
              <a:rPr lang="da-DK" dirty="0"/>
              <a:t>Fra vest mod øst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EC7108B-60F7-1432-6794-9D76BA8B0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" y="2492896"/>
            <a:ext cx="4738930" cy="267312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F2B64723-9CE8-2AEA-B70C-6C6989FD2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886" y="2469728"/>
            <a:ext cx="4738930" cy="2696288"/>
          </a:xfrm>
          <a:prstGeom prst="rect">
            <a:avLst/>
          </a:prstGeom>
        </p:spPr>
      </p:pic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3CB631D2-2DCF-9F68-BB19-5D1379F294AE}"/>
              </a:ext>
            </a:extLst>
          </p:cNvPr>
          <p:cNvSpPr txBox="1">
            <a:spLocks/>
          </p:cNvSpPr>
          <p:nvPr/>
        </p:nvSpPr>
        <p:spPr>
          <a:xfrm>
            <a:off x="7603491" y="1836000"/>
            <a:ext cx="2711720" cy="633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rtl="0" eaLnBrk="1" fontAlgn="base" hangingPunct="1">
              <a:lnSpc>
                <a:spcPts val="3200"/>
              </a:lnSpc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rgbClr val="080808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rgbClr val="080808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80808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80808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80808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da-DK" kern="0" dirty="0"/>
              <a:t>Fra øst mod vest</a:t>
            </a:r>
          </a:p>
        </p:txBody>
      </p:sp>
    </p:spTree>
    <p:extLst>
      <p:ext uri="{BB962C8B-B14F-4D97-AF65-F5344CB8AC3E}">
        <p14:creationId xmlns:p14="http://schemas.microsoft.com/office/powerpoint/2010/main" val="1977477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4C6E9411-3AF1-A601-4149-95B6AAD5F1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498" b="28737"/>
          <a:stretch/>
        </p:blipFill>
        <p:spPr>
          <a:xfrm>
            <a:off x="20" y="10"/>
            <a:ext cx="12191980" cy="4212698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4B9C5D3-EB14-38F0-9694-F239330C5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56928" y="4581128"/>
            <a:ext cx="4843555" cy="1807659"/>
          </a:xfrm>
        </p:spPr>
        <p:txBody>
          <a:bodyPr>
            <a:normAutofit/>
          </a:bodyPr>
          <a:lstStyle/>
          <a:p>
            <a:pPr algn="r"/>
            <a:r>
              <a:rPr lang="da-DK" sz="4800" dirty="0">
                <a:solidFill>
                  <a:srgbClr val="FFFFFF"/>
                </a:solidFill>
              </a:rPr>
              <a:t>Søvej</a:t>
            </a:r>
          </a:p>
        </p:txBody>
      </p:sp>
    </p:spTree>
    <p:extLst>
      <p:ext uri="{BB962C8B-B14F-4D97-AF65-F5344CB8AC3E}">
        <p14:creationId xmlns:p14="http://schemas.microsoft.com/office/powerpoint/2010/main" val="1074451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72F7F5-7360-D58D-01FD-285EE6DCB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Analyse af Søvej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4F195D6-36A1-ED58-48E2-B1C7A7ADD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På Søvej kører der ca. 8.000 køretøjer (ÅDT)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B368D67-C384-2CA0-15EB-1E015D700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2417452"/>
            <a:ext cx="8333581" cy="374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00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9C156A7C-65C5-17F1-1205-78845CC8E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166" y="260648"/>
            <a:ext cx="11299667" cy="6140413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431836E-CD0C-A10C-5362-0443B882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Analyse af Søvej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B0353030-9B99-4940-25E4-81C80432DBFC}"/>
              </a:ext>
            </a:extLst>
          </p:cNvPr>
          <p:cNvSpPr txBox="1"/>
          <p:nvPr/>
        </p:nvSpPr>
        <p:spPr>
          <a:xfrm>
            <a:off x="2279576" y="5094001"/>
            <a:ext cx="2316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80% procent af trafikken fra vest er gennemkørende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8F077741-F2E6-C242-6757-400DC9EE00F5}"/>
              </a:ext>
            </a:extLst>
          </p:cNvPr>
          <p:cNvSpPr txBox="1"/>
          <p:nvPr/>
        </p:nvSpPr>
        <p:spPr>
          <a:xfrm>
            <a:off x="6888088" y="871343"/>
            <a:ext cx="21833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/>
              <a:t>60% procent af trafikken fra øst er gennemkørende</a:t>
            </a:r>
          </a:p>
        </p:txBody>
      </p:sp>
    </p:spTree>
    <p:extLst>
      <p:ext uri="{BB962C8B-B14F-4D97-AF65-F5344CB8AC3E}">
        <p14:creationId xmlns:p14="http://schemas.microsoft.com/office/powerpoint/2010/main" val="390602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B30F46-7631-8700-5DD1-A24E6E2ED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Er vi kommet i mål?</a:t>
            </a:r>
          </a:p>
        </p:txBody>
      </p:sp>
      <p:graphicFrame>
        <p:nvGraphicFramePr>
          <p:cNvPr id="6" name="Pladsholder til indhold 2">
            <a:extLst>
              <a:ext uri="{FF2B5EF4-FFF2-40B4-BE49-F238E27FC236}">
                <a16:creationId xmlns:a16="http://schemas.microsoft.com/office/drawing/2014/main" id="{D02C33EB-4BDD-E111-CA1B-6CE235980E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0123658"/>
              </p:ext>
            </p:extLst>
          </p:nvPr>
        </p:nvGraphicFramePr>
        <p:xfrm>
          <a:off x="676275" y="2373549"/>
          <a:ext cx="10753725" cy="3599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Grafik 10" descr="Badge Flueben kontur">
            <a:extLst>
              <a:ext uri="{FF2B5EF4-FFF2-40B4-BE49-F238E27FC236}">
                <a16:creationId xmlns:a16="http://schemas.microsoft.com/office/drawing/2014/main" id="{0931C8DA-5830-1004-6C00-9761DBDAFE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44472" y="2420888"/>
            <a:ext cx="914400" cy="914400"/>
          </a:xfrm>
          <a:prstGeom prst="rect">
            <a:avLst/>
          </a:prstGeom>
        </p:spPr>
      </p:pic>
      <p:pic>
        <p:nvPicPr>
          <p:cNvPr id="12" name="Grafik 11" descr="Badge Flueben kontur">
            <a:extLst>
              <a:ext uri="{FF2B5EF4-FFF2-40B4-BE49-F238E27FC236}">
                <a16:creationId xmlns:a16="http://schemas.microsoft.com/office/drawing/2014/main" id="{A11123BB-AEEF-A7AE-0E8A-63B83827D9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44472" y="3715966"/>
            <a:ext cx="914400" cy="914400"/>
          </a:xfrm>
          <a:prstGeom prst="rect">
            <a:avLst/>
          </a:prstGeom>
        </p:spPr>
      </p:pic>
      <p:pic>
        <p:nvPicPr>
          <p:cNvPr id="14" name="Grafik 13" descr="Spørgsmålstegn kontur">
            <a:extLst>
              <a:ext uri="{FF2B5EF4-FFF2-40B4-BE49-F238E27FC236}">
                <a16:creationId xmlns:a16="http://schemas.microsoft.com/office/drawing/2014/main" id="{A5C411B2-85DC-9D2D-1C01-50A45B6336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44472" y="49812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57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340C28-709C-39D6-BB98-FCC70E7A0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Tak for opmærksomheden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54A153C-F9C5-4F5E-995E-9DFFC1128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da-DK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da-DK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da-DK" dirty="0">
                <a:solidFill>
                  <a:schemeClr val="accent1"/>
                </a:solidFill>
              </a:rPr>
              <a:t>Spørgsmål ?</a:t>
            </a:r>
          </a:p>
        </p:txBody>
      </p:sp>
    </p:spTree>
    <p:extLst>
      <p:ext uri="{BB962C8B-B14F-4D97-AF65-F5344CB8AC3E}">
        <p14:creationId xmlns:p14="http://schemas.microsoft.com/office/powerpoint/2010/main" val="3256416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20BC5B-21B4-C1C4-2AC0-7F282E02B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da-DK" dirty="0"/>
              <a:t>Agenda</a:t>
            </a:r>
          </a:p>
        </p:txBody>
      </p:sp>
      <p:graphicFrame>
        <p:nvGraphicFramePr>
          <p:cNvPr id="7" name="Pladsholder til indhold 2">
            <a:extLst>
              <a:ext uri="{FF2B5EF4-FFF2-40B4-BE49-F238E27FC236}">
                <a16:creationId xmlns:a16="http://schemas.microsoft.com/office/drawing/2014/main" id="{3839BAEE-4377-444F-91C5-BEA48B9BD3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3047909"/>
              </p:ext>
            </p:extLst>
          </p:nvPr>
        </p:nvGraphicFramePr>
        <p:xfrm>
          <a:off x="676275" y="2011363"/>
          <a:ext cx="10753725" cy="3767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4215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AD56E-8939-BA09-572A-E0228B41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da-DK" dirty="0"/>
              <a:t>Formål</a:t>
            </a:r>
          </a:p>
        </p:txBody>
      </p:sp>
      <p:graphicFrame>
        <p:nvGraphicFramePr>
          <p:cNvPr id="6" name="Pladsholder til indhold 2">
            <a:extLst>
              <a:ext uri="{FF2B5EF4-FFF2-40B4-BE49-F238E27FC236}">
                <a16:creationId xmlns:a16="http://schemas.microsoft.com/office/drawing/2014/main" id="{776AECE8-CA22-A636-AD62-A87E9FA151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1810535"/>
              </p:ext>
            </p:extLst>
          </p:nvPr>
        </p:nvGraphicFramePr>
        <p:xfrm>
          <a:off x="676275" y="2011363"/>
          <a:ext cx="10753725" cy="3767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8060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3A177-53EA-94E6-7887-9038B010C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da-DK" dirty="0"/>
              <a:t>Data aftale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3A0E31E-1476-2A5A-CF4E-0B4D16F104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Ét årige aftale med Rambøll i 2024.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Mulighed for at trække data ud for ét år ad gangen.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Både realtidsdata og Origin Destination(OD) data. </a:t>
            </a:r>
          </a:p>
          <a:p>
            <a:endParaRPr lang="da-DK" dirty="0"/>
          </a:p>
        </p:txBody>
      </p:sp>
      <p:pic>
        <p:nvPicPr>
          <p:cNvPr id="5" name="Pladsholder til indhold 4" descr="Et billede, der indeholder udendørs, vej/gade, infrastruktur, scene&#10;&#10;Automatisk genereret beskrivelse">
            <a:extLst>
              <a:ext uri="{FF2B5EF4-FFF2-40B4-BE49-F238E27FC236}">
                <a16:creationId xmlns:a16="http://schemas.microsoft.com/office/drawing/2014/main" id="{84816F0F-C20C-EB3D-9918-F87230C1F3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/>
        </p:blipFill>
        <p:spPr>
          <a:xfrm>
            <a:off x="6011863" y="2328069"/>
            <a:ext cx="4662487" cy="3108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5742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D1B49B-A28D-C5A1-C93A-A17217017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Mulighederne med TomTom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8D36E0BC-0143-7B1E-C1CB-638A0264BE42}"/>
              </a:ext>
            </a:extLst>
          </p:cNvPr>
          <p:cNvSpPr txBox="1"/>
          <p:nvPr/>
        </p:nvSpPr>
        <p:spPr>
          <a:xfrm>
            <a:off x="5525476" y="1895905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accent2">
                    <a:lumMod val="75000"/>
                  </a:schemeClr>
                </a:solidFill>
              </a:rPr>
              <a:t>Gennemfartsanalyser</a:t>
            </a:r>
          </a:p>
          <a:p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44080AB-EE3F-F838-BC4B-A77A34DE23E7}"/>
              </a:ext>
            </a:extLst>
          </p:cNvPr>
          <p:cNvSpPr txBox="1"/>
          <p:nvPr/>
        </p:nvSpPr>
        <p:spPr>
          <a:xfrm>
            <a:off x="8976320" y="214767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Estimering  af trafiktal</a:t>
            </a:r>
          </a:p>
          <a:p>
            <a:endParaRPr lang="da-DK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AFB3BA90-C1B9-ED65-67E9-8EBE3DF8A4F4}"/>
              </a:ext>
            </a:extLst>
          </p:cNvPr>
          <p:cNvSpPr txBox="1"/>
          <p:nvPr/>
        </p:nvSpPr>
        <p:spPr>
          <a:xfrm>
            <a:off x="8112224" y="478217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Beregning af emissioner</a:t>
            </a:r>
          </a:p>
          <a:p>
            <a:endParaRPr lang="da-DK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B3FE21FC-BED1-BBD1-8280-3332E6B9C53D}"/>
              </a:ext>
            </a:extLst>
          </p:cNvPr>
          <p:cNvSpPr txBox="1"/>
          <p:nvPr/>
        </p:nvSpPr>
        <p:spPr>
          <a:xfrm>
            <a:off x="2232152" y="5428506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Anlægsarbejder</a:t>
            </a:r>
          </a:p>
          <a:p>
            <a:endParaRPr lang="da-DK" dirty="0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E9CF2B78-3A36-045F-223E-FAFC8F15C280}"/>
              </a:ext>
            </a:extLst>
          </p:cNvPr>
          <p:cNvSpPr txBox="1"/>
          <p:nvPr/>
        </p:nvSpPr>
        <p:spPr>
          <a:xfrm>
            <a:off x="2171706" y="207256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Trængselsanalyser</a:t>
            </a:r>
          </a:p>
          <a:p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5D4975F9-E346-459C-7278-1EB3FD7D3DB7}"/>
              </a:ext>
            </a:extLst>
          </p:cNvPr>
          <p:cNvSpPr txBox="1"/>
          <p:nvPr/>
        </p:nvSpPr>
        <p:spPr>
          <a:xfrm>
            <a:off x="8304584" y="342900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Kortlægning af cykelpotentiale</a:t>
            </a:r>
          </a:p>
          <a:p>
            <a:endParaRPr lang="da-DK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62BD7E0A-F087-AC98-7D5C-0D2C2BFC1C3B}"/>
              </a:ext>
            </a:extLst>
          </p:cNvPr>
          <p:cNvSpPr txBox="1"/>
          <p:nvPr/>
        </p:nvSpPr>
        <p:spPr>
          <a:xfrm>
            <a:off x="864000" y="302746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accent2">
                    <a:lumMod val="75000"/>
                  </a:schemeClr>
                </a:solidFill>
              </a:rPr>
              <a:t>Hastighedskortlægning</a:t>
            </a:r>
          </a:p>
          <a:p>
            <a:endParaRPr lang="da-DK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5ABE9387-C4D5-20D0-A6DC-1402F87FCF0B}"/>
              </a:ext>
            </a:extLst>
          </p:cNvPr>
          <p:cNvSpPr txBox="1"/>
          <p:nvPr/>
        </p:nvSpPr>
        <p:spPr>
          <a:xfrm>
            <a:off x="502116" y="4370761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Trafiksikkerhed</a:t>
            </a:r>
          </a:p>
          <a:p>
            <a:endParaRPr lang="da-DK" dirty="0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32BD474D-F397-4146-F061-D40C25C00033}"/>
              </a:ext>
            </a:extLst>
          </p:cNvPr>
          <p:cNvSpPr txBox="1"/>
          <p:nvPr/>
        </p:nvSpPr>
        <p:spPr>
          <a:xfrm>
            <a:off x="5447928" y="5681227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Opdatering af trafikmodel</a:t>
            </a:r>
          </a:p>
          <a:p>
            <a:endParaRPr lang="da-DK" dirty="0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80EEE68D-B630-BF9C-00C5-D83D101D69FA}"/>
              </a:ext>
            </a:extLst>
          </p:cNvPr>
          <p:cNvSpPr txBox="1"/>
          <p:nvPr/>
        </p:nvSpPr>
        <p:spPr>
          <a:xfrm>
            <a:off x="4046530" y="3250710"/>
            <a:ext cx="280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Trafik og mobilitetsplaner</a:t>
            </a:r>
          </a:p>
          <a:p>
            <a:endParaRPr lang="da-DK" dirty="0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8B13A2E1-6F99-4C07-B6A4-2A6F0069EEB1}"/>
              </a:ext>
            </a:extLst>
          </p:cNvPr>
          <p:cNvSpPr txBox="1"/>
          <p:nvPr/>
        </p:nvSpPr>
        <p:spPr>
          <a:xfrm>
            <a:off x="5303912" y="439760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accent2">
                    <a:lumMod val="75000"/>
                  </a:schemeClr>
                </a:solidFill>
              </a:rPr>
              <a:t>Fordeling af trafik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27220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D87AB319-64C0-4E2D-B1CD-0A970301B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CC4A892D-088E-4414-965D-1F8C4212F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23B45A9-DC8A-5572-8382-9C94B14D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714251"/>
            <a:ext cx="10923638" cy="112519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100">
                <a:solidFill>
                  <a:srgbClr val="FFFFFF"/>
                </a:solidFill>
              </a:rPr>
              <a:t>Hvordan</a:t>
            </a:r>
            <a:r>
              <a:rPr lang="en-US" sz="6100" dirty="0">
                <a:solidFill>
                  <a:srgbClr val="FFFFFF"/>
                </a:solidFill>
              </a:rPr>
              <a:t> </a:t>
            </a:r>
            <a:r>
              <a:rPr lang="en-US" sz="6100">
                <a:solidFill>
                  <a:srgbClr val="FFFFFF"/>
                </a:solidFill>
              </a:rPr>
              <a:t>har</a:t>
            </a:r>
            <a:r>
              <a:rPr lang="en-US" sz="6100" dirty="0">
                <a:solidFill>
                  <a:srgbClr val="FFFFFF"/>
                </a:solidFill>
              </a:rPr>
              <a:t> vi </a:t>
            </a:r>
            <a:r>
              <a:rPr lang="en-US" sz="6100">
                <a:solidFill>
                  <a:srgbClr val="FFFFFF"/>
                </a:solidFill>
              </a:rPr>
              <a:t>så</a:t>
            </a:r>
            <a:r>
              <a:rPr lang="en-US" sz="6100" dirty="0">
                <a:solidFill>
                  <a:srgbClr val="FFFFFF"/>
                </a:solidFill>
              </a:rPr>
              <a:t> </a:t>
            </a:r>
            <a:r>
              <a:rPr lang="en-US" sz="6100">
                <a:solidFill>
                  <a:srgbClr val="FFFFFF"/>
                </a:solidFill>
              </a:rPr>
              <a:t>anvendt</a:t>
            </a:r>
            <a:r>
              <a:rPr lang="en-US" sz="6100" dirty="0">
                <a:solidFill>
                  <a:srgbClr val="FFFFFF"/>
                </a:solidFill>
              </a:rPr>
              <a:t> </a:t>
            </a:r>
            <a:r>
              <a:rPr lang="en-US" sz="6100">
                <a:solidFill>
                  <a:srgbClr val="FFFFFF"/>
                </a:solidFill>
              </a:rPr>
              <a:t>dataene</a:t>
            </a:r>
            <a:r>
              <a:rPr lang="en-US" sz="61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2BC85F-BF83-4D6D-A1BC-8EE5822F0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Elpære">
            <a:extLst>
              <a:ext uri="{FF2B5EF4-FFF2-40B4-BE49-F238E27FC236}">
                <a16:creationId xmlns:a16="http://schemas.microsoft.com/office/drawing/2014/main" id="{0E2A9CF9-7573-E3F8-C807-43DCB4D30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963" y="643467"/>
            <a:ext cx="3590205" cy="359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7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E3E87962-774D-EE45-F0C3-A475144EF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0" y="1340768"/>
            <a:ext cx="4680520" cy="18658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2927C8-2BE4-AB1E-F176-23D8EF31D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984404" cy="762396"/>
          </a:xfrm>
        </p:spPr>
        <p:txBody>
          <a:bodyPr>
            <a:normAutofit/>
          </a:bodyPr>
          <a:lstStyle/>
          <a:p>
            <a:r>
              <a:rPr lang="da-DK" sz="4400" dirty="0">
                <a:solidFill>
                  <a:schemeClr val="accent1"/>
                </a:solidFill>
              </a:rPr>
              <a:t>Bruger venlig opsætning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60CDC216-86ED-69DF-14F3-2F216F075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30572" y="2237973"/>
            <a:ext cx="4824536" cy="1857432"/>
          </a:xfrm>
          <a:ln>
            <a:solidFill>
              <a:schemeClr val="accent1"/>
            </a:solidFill>
          </a:ln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941DD5A8-39F8-798E-2E7C-74591DE85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292" y="3284852"/>
            <a:ext cx="4714398" cy="17036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3D4B5F3-8B85-54DB-3911-DF24D91D0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703" y="4065648"/>
            <a:ext cx="4564335" cy="1818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7CF9C985-38B9-53AA-4D94-FEA4FFA3F39B}"/>
              </a:ext>
            </a:extLst>
          </p:cNvPr>
          <p:cNvSpPr txBox="1"/>
          <p:nvPr/>
        </p:nvSpPr>
        <p:spPr>
          <a:xfrm>
            <a:off x="1127964" y="2885429"/>
            <a:ext cx="2382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dirty="0"/>
              <a:t>Valg af analyse</a:t>
            </a:r>
          </a:p>
          <a:p>
            <a:endParaRPr lang="da-DK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73413D8B-C4D9-0C45-22E1-D8FE7BB7FE50}"/>
              </a:ext>
            </a:extLst>
          </p:cNvPr>
          <p:cNvSpPr txBox="1"/>
          <p:nvPr/>
        </p:nvSpPr>
        <p:spPr>
          <a:xfrm>
            <a:off x="1998392" y="3728095"/>
            <a:ext cx="1536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dirty="0"/>
              <a:t>Periode 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CE8E57EA-94EB-87E4-FAFD-A249075B68EF}"/>
              </a:ext>
            </a:extLst>
          </p:cNvPr>
          <p:cNvSpPr txBox="1"/>
          <p:nvPr/>
        </p:nvSpPr>
        <p:spPr>
          <a:xfrm>
            <a:off x="2906112" y="4651888"/>
            <a:ext cx="1536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dirty="0"/>
              <a:t>Tidsrum</a:t>
            </a:r>
          </a:p>
          <a:p>
            <a:r>
              <a:rPr lang="da-DK" sz="1800" dirty="0"/>
              <a:t> 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AFB9023F-32D5-3B9E-9DCA-D97B5EA6C581}"/>
              </a:ext>
            </a:extLst>
          </p:cNvPr>
          <p:cNvSpPr txBox="1"/>
          <p:nvPr/>
        </p:nvSpPr>
        <p:spPr>
          <a:xfrm>
            <a:off x="4062244" y="5526799"/>
            <a:ext cx="1536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O</a:t>
            </a:r>
            <a:r>
              <a:rPr lang="da-DK" sz="1800" dirty="0"/>
              <a:t>mråder</a:t>
            </a:r>
          </a:p>
          <a:p>
            <a:r>
              <a:rPr lang="da-DK" sz="1800" dirty="0"/>
              <a:t> </a:t>
            </a:r>
          </a:p>
        </p:txBody>
      </p: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F0B7694A-C6E1-12EB-28C4-BF71A1C97A78}"/>
              </a:ext>
            </a:extLst>
          </p:cNvPr>
          <p:cNvCxnSpPr>
            <a:cxnSpLocks/>
          </p:cNvCxnSpPr>
          <p:nvPr/>
        </p:nvCxnSpPr>
        <p:spPr>
          <a:xfrm>
            <a:off x="4151784" y="5884458"/>
            <a:ext cx="18369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Lige forbindelse 21">
            <a:extLst>
              <a:ext uri="{FF2B5EF4-FFF2-40B4-BE49-F238E27FC236}">
                <a16:creationId xmlns:a16="http://schemas.microsoft.com/office/drawing/2014/main" id="{050D2EA3-AF89-295B-FC0D-03F965C792FA}"/>
              </a:ext>
            </a:extLst>
          </p:cNvPr>
          <p:cNvCxnSpPr>
            <a:cxnSpLocks/>
          </p:cNvCxnSpPr>
          <p:nvPr/>
        </p:nvCxnSpPr>
        <p:spPr>
          <a:xfrm>
            <a:off x="2950188" y="4984149"/>
            <a:ext cx="20881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FFFF57B4-48DB-651C-BC04-226C8C9BF51D}"/>
              </a:ext>
            </a:extLst>
          </p:cNvPr>
          <p:cNvCxnSpPr>
            <a:cxnSpLocks/>
          </p:cNvCxnSpPr>
          <p:nvPr/>
        </p:nvCxnSpPr>
        <p:spPr>
          <a:xfrm>
            <a:off x="2051400" y="4084288"/>
            <a:ext cx="2072553" cy="131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ge forbindelse 23">
            <a:extLst>
              <a:ext uri="{FF2B5EF4-FFF2-40B4-BE49-F238E27FC236}">
                <a16:creationId xmlns:a16="http://schemas.microsoft.com/office/drawing/2014/main" id="{F42D179A-7545-1E8F-D99A-18018DDF5A3D}"/>
              </a:ext>
            </a:extLst>
          </p:cNvPr>
          <p:cNvCxnSpPr>
            <a:cxnSpLocks/>
          </p:cNvCxnSpPr>
          <p:nvPr/>
        </p:nvCxnSpPr>
        <p:spPr>
          <a:xfrm flipV="1">
            <a:off x="1146283" y="3212976"/>
            <a:ext cx="206939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833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01E612-E9B0-C82F-DDA4-26F80C347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da-DK" dirty="0"/>
              <a:t>Østre Ringvej X Oslovej</a:t>
            </a: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1C2EE710-C512-CA3B-A5FF-3177D93CD8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5114729"/>
              </p:ext>
            </p:extLst>
          </p:nvPr>
        </p:nvGraphicFramePr>
        <p:xfrm>
          <a:off x="676275" y="2011363"/>
          <a:ext cx="10753725" cy="3767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7808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5E2A55-1CC7-0774-45AC-340415DED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da-DK" dirty="0"/>
              <a:t>Østre Ringvej X Oslovej</a:t>
            </a:r>
          </a:p>
        </p:txBody>
      </p:sp>
      <p:pic>
        <p:nvPicPr>
          <p:cNvPr id="15" name="Pladsholder til indhold 14">
            <a:extLst>
              <a:ext uri="{FF2B5EF4-FFF2-40B4-BE49-F238E27FC236}">
                <a16:creationId xmlns:a16="http://schemas.microsoft.com/office/drawing/2014/main" id="{1871B074-CE85-F63C-1329-DD0B0E113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2841012" y="2011363"/>
            <a:ext cx="6424251" cy="3767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60694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CESSIBILITYFIXERID" val="0d31443b-095f-4abf-b9ea-60934f96caea"/>
  <p:tag name="ASSISTID" val="e8fcca96-60dd-4186-b88e-82ac604869cf"/>
</p:tagLst>
</file>

<file path=ppt/theme/theme1.xml><?xml version="1.0" encoding="utf-8"?>
<a:theme xmlns:a="http://schemas.openxmlformats.org/drawingml/2006/main" name="Silkeborg">
  <a:themeElements>
    <a:clrScheme name="Brugerdefineret design 1">
      <a:dk1>
        <a:srgbClr val="0083A9"/>
      </a:dk1>
      <a:lt1>
        <a:srgbClr val="755A9E"/>
      </a:lt1>
      <a:dk2>
        <a:srgbClr val="44697D"/>
      </a:dk2>
      <a:lt2>
        <a:srgbClr val="4CA487"/>
      </a:lt2>
      <a:accent1>
        <a:srgbClr val="21314D"/>
      </a:accent1>
      <a:accent2>
        <a:srgbClr val="DA8C15"/>
      </a:accent2>
      <a:accent3>
        <a:srgbClr val="00C6D7"/>
      </a:accent3>
      <a:accent4>
        <a:srgbClr val="F6D500"/>
      </a:accent4>
      <a:accent5>
        <a:srgbClr val="EC4371"/>
      </a:accent5>
      <a:accent6>
        <a:srgbClr val="327ABE"/>
      </a:accent6>
      <a:hlink>
        <a:srgbClr val="009999"/>
      </a:hlink>
      <a:folHlink>
        <a:srgbClr val="99CC00"/>
      </a:folHlink>
    </a:clrScheme>
    <a:fontScheme name="Brugerdefineret design">
      <a:majorFont>
        <a:latin typeface="Georgia"/>
        <a:ea typeface=""/>
        <a:cs typeface="Arial"/>
      </a:majorFont>
      <a:minorFont>
        <a:latin typeface="Tahoma"/>
        <a:ea typeface=""/>
        <a:cs typeface="Arial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ugerdefineret design 1">
        <a:dk1>
          <a:srgbClr val="0083A9"/>
        </a:dk1>
        <a:lt1>
          <a:srgbClr val="755A9E"/>
        </a:lt1>
        <a:dk2>
          <a:srgbClr val="44697D"/>
        </a:dk2>
        <a:lt2>
          <a:srgbClr val="4CA487"/>
        </a:lt2>
        <a:accent1>
          <a:srgbClr val="21314D"/>
        </a:accent1>
        <a:accent2>
          <a:srgbClr val="DA8C15"/>
        </a:accent2>
        <a:accent3>
          <a:srgbClr val="00C6D7"/>
        </a:accent3>
        <a:accent4>
          <a:srgbClr val="F6D500"/>
        </a:accent4>
        <a:accent5>
          <a:srgbClr val="EC4371"/>
        </a:accent5>
        <a:accent6>
          <a:srgbClr val="327ABE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owerPoint Præsentation.potm" id="{E4304C96-5105-4BB2-BF6F-E7AD21A5874F}" vid="{1F7BD8C3-7BFE-4AF8-9E70-6F4AA7887E77}"/>
    </a:ext>
  </a:extLst>
</a:theme>
</file>

<file path=ppt/theme/theme2.xml><?xml version="1.0" encoding="utf-8"?>
<a:theme xmlns:a="http://schemas.openxmlformats.org/drawingml/2006/main" name="Office-tema Hvi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Præsentation.potm" id="{E4304C96-5105-4BB2-BF6F-E7AD21A5874F}" vid="{3A3D3175-1D6B-4A9F-80D9-C94A8357164A}"/>
    </a:ext>
  </a:extLst>
</a:theme>
</file>

<file path=ppt/theme/theme3.xml><?xml version="1.0" encoding="utf-8"?>
<a:theme xmlns:a="http://schemas.openxmlformats.org/drawingml/2006/main" name="Office-tema Sor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Præsentation.potm" id="{E4304C96-5105-4BB2-BF6F-E7AD21A5874F}" vid="{3D7E2701-0C36-4ADF-901E-A1833A0E6CF6}"/>
    </a:ext>
  </a:extLst>
</a:theme>
</file>

<file path=ppt/theme/theme4.xml><?xml version="1.0" encoding="utf-8"?>
<a:theme xmlns:a="http://schemas.openxmlformats.org/drawingml/2006/main" name="Metropol">
  <a:themeElements>
    <a:clrScheme name="Metropol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Præsentation</Template>
  <TotalTime>3401</TotalTime>
  <Words>256</Words>
  <Application>Microsoft Office PowerPoint</Application>
  <PresentationFormat>Widescreen</PresentationFormat>
  <Paragraphs>72</Paragraphs>
  <Slides>18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4</vt:i4>
      </vt:variant>
      <vt:variant>
        <vt:lpstr>Slidetitler</vt:lpstr>
      </vt:variant>
      <vt:variant>
        <vt:i4>18</vt:i4>
      </vt:variant>
    </vt:vector>
  </HeadingPairs>
  <TitlesOfParts>
    <vt:vector size="27" baseType="lpstr">
      <vt:lpstr>Aptos</vt:lpstr>
      <vt:lpstr>Arial</vt:lpstr>
      <vt:lpstr>Calibri Light</vt:lpstr>
      <vt:lpstr>Georgia</vt:lpstr>
      <vt:lpstr>Open Sans</vt:lpstr>
      <vt:lpstr>Silkeborg</vt:lpstr>
      <vt:lpstr>Office-tema Hvid</vt:lpstr>
      <vt:lpstr>Office-tema Sort</vt:lpstr>
      <vt:lpstr>Metropol</vt:lpstr>
      <vt:lpstr>Silkeborg Kommunes brug af GPS-data - giver et hurtigt overblik af trafikken</vt:lpstr>
      <vt:lpstr>Agenda</vt:lpstr>
      <vt:lpstr>Formål</vt:lpstr>
      <vt:lpstr>Data aftale</vt:lpstr>
      <vt:lpstr>Mulighederne med TomTom</vt:lpstr>
      <vt:lpstr>Hvordan har vi så anvendt dataene?</vt:lpstr>
      <vt:lpstr>Bruger venlig opsætning</vt:lpstr>
      <vt:lpstr>Østre Ringvej X Oslovej</vt:lpstr>
      <vt:lpstr>Østre Ringvej X Oslovej</vt:lpstr>
      <vt:lpstr>Østre Ringvej X Oslovej</vt:lpstr>
      <vt:lpstr>Østre Ringvej X Oslovej</vt:lpstr>
      <vt:lpstr>Østre Ringvej X Oslovej</vt:lpstr>
      <vt:lpstr>Nordre Højmarksvej</vt:lpstr>
      <vt:lpstr>Søvej</vt:lpstr>
      <vt:lpstr>Analyse af Søvej</vt:lpstr>
      <vt:lpstr>Analyse af Søvej</vt:lpstr>
      <vt:lpstr>Er vi kommet i mål?</vt:lpstr>
      <vt:lpstr>Tak for opmærksomheden</vt:lpstr>
    </vt:vector>
  </TitlesOfParts>
  <Company>Silkeborg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Præsentation</dc:title>
  <dc:creator>Asger Falch Wanstrup (12457)</dc:creator>
  <cp:lastModifiedBy>Asger Falch Wanstrup (12457)</cp:lastModifiedBy>
  <cp:revision>26</cp:revision>
  <dcterms:created xsi:type="dcterms:W3CDTF">2024-11-14T09:39:08Z</dcterms:created>
  <dcterms:modified xsi:type="dcterms:W3CDTF">2024-11-29T13:46:36Z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oudStatistics_StoryID">
    <vt:lpwstr>1134b640-b16f-4dab-a382-1fa5c2ccd908</vt:lpwstr>
  </property>
  <property fmtid="{D5CDD505-2E9C-101B-9397-08002B2CF9AE}" pid="3" name="CloudStatistics_DocumentCreation">
    <vt:lpwstr>True</vt:lpwstr>
  </property>
</Properties>
</file>