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notesSlides/notesSlide18.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341" r:id="rId4"/>
    <p:sldMasterId id="2147484504" r:id="rId5"/>
  </p:sldMasterIdLst>
  <p:notesMasterIdLst>
    <p:notesMasterId r:id="rId26"/>
  </p:notesMasterIdLst>
  <p:handoutMasterIdLst>
    <p:handoutMasterId r:id="rId27"/>
  </p:handoutMasterIdLst>
  <p:sldIdLst>
    <p:sldId id="2151" r:id="rId6"/>
    <p:sldId id="1890" r:id="rId7"/>
    <p:sldId id="2129" r:id="rId8"/>
    <p:sldId id="2410" r:id="rId9"/>
    <p:sldId id="257" r:id="rId10"/>
    <p:sldId id="2813" r:id="rId11"/>
    <p:sldId id="2814" r:id="rId12"/>
    <p:sldId id="2815" r:id="rId13"/>
    <p:sldId id="262" r:id="rId14"/>
    <p:sldId id="2811" r:id="rId15"/>
    <p:sldId id="2817" r:id="rId16"/>
    <p:sldId id="2783" r:id="rId17"/>
    <p:sldId id="2113" r:id="rId18"/>
    <p:sldId id="2818" r:id="rId19"/>
    <p:sldId id="2781" r:id="rId20"/>
    <p:sldId id="2782" r:id="rId21"/>
    <p:sldId id="2807" r:id="rId22"/>
    <p:sldId id="2820" r:id="rId23"/>
    <p:sldId id="2126" r:id="rId24"/>
    <p:sldId id="2142" r:id="rId25"/>
  </p:sldIdLst>
  <p:sldSz cx="12192000" cy="6858000"/>
  <p:notesSz cx="6669088" cy="9926638"/>
  <p:embeddedFontLst>
    <p:embeddedFont>
      <p:font typeface="Open Sans Light" panose="020B0306030504020204" pitchFamily="34" charset="0"/>
      <p:regular r:id="rId28"/>
      <p:bold r:id="rId29"/>
      <p:italic r:id="rId30"/>
      <p:boldItalic r:id="rId31"/>
    </p:embeddedFont>
    <p:embeddedFont>
      <p:font typeface="Roboto" panose="02000000000000000000" pitchFamily="2" charset="0"/>
      <p:regular r:id="rId32"/>
      <p:bold r:id="rId33"/>
      <p:italic r:id="rId34"/>
      <p:boldItalic r:id="rId35"/>
    </p:embeddedFont>
  </p:embeddedFontLst>
  <p:custDataLst>
    <p:tags r:id="rId36"/>
  </p:custDataLst>
  <p:defaultTextStyle>
    <a:defPPr>
      <a:defRPr lang="da-DK"/>
    </a:defPPr>
    <a:lvl1pPr algn="ctr" rtl="0" fontAlgn="base">
      <a:spcBef>
        <a:spcPct val="0"/>
      </a:spcBef>
      <a:spcAft>
        <a:spcPct val="0"/>
      </a:spcAft>
      <a:defRPr sz="2360" kern="1200">
        <a:solidFill>
          <a:schemeClr val="tx1"/>
        </a:solidFill>
        <a:latin typeface="Times New Roman" pitchFamily="18" charset="0"/>
        <a:ea typeface="+mn-ea"/>
        <a:cs typeface="+mn-cs"/>
      </a:defRPr>
    </a:lvl1pPr>
    <a:lvl2pPr marL="414858" algn="ctr" rtl="0" fontAlgn="base">
      <a:spcBef>
        <a:spcPct val="0"/>
      </a:spcBef>
      <a:spcAft>
        <a:spcPct val="0"/>
      </a:spcAft>
      <a:defRPr sz="2360" kern="1200">
        <a:solidFill>
          <a:schemeClr val="tx1"/>
        </a:solidFill>
        <a:latin typeface="Times New Roman" pitchFamily="18" charset="0"/>
        <a:ea typeface="+mn-ea"/>
        <a:cs typeface="+mn-cs"/>
      </a:defRPr>
    </a:lvl2pPr>
    <a:lvl3pPr marL="829717" algn="ctr" rtl="0" fontAlgn="base">
      <a:spcBef>
        <a:spcPct val="0"/>
      </a:spcBef>
      <a:spcAft>
        <a:spcPct val="0"/>
      </a:spcAft>
      <a:defRPr sz="2360" kern="1200">
        <a:solidFill>
          <a:schemeClr val="tx1"/>
        </a:solidFill>
        <a:latin typeface="Times New Roman" pitchFamily="18" charset="0"/>
        <a:ea typeface="+mn-ea"/>
        <a:cs typeface="+mn-cs"/>
      </a:defRPr>
    </a:lvl3pPr>
    <a:lvl4pPr marL="1244574" algn="ctr" rtl="0" fontAlgn="base">
      <a:spcBef>
        <a:spcPct val="0"/>
      </a:spcBef>
      <a:spcAft>
        <a:spcPct val="0"/>
      </a:spcAft>
      <a:defRPr sz="2360" kern="1200">
        <a:solidFill>
          <a:schemeClr val="tx1"/>
        </a:solidFill>
        <a:latin typeface="Times New Roman" pitchFamily="18" charset="0"/>
        <a:ea typeface="+mn-ea"/>
        <a:cs typeface="+mn-cs"/>
      </a:defRPr>
    </a:lvl4pPr>
    <a:lvl5pPr marL="1659432" algn="ctr" rtl="0" fontAlgn="base">
      <a:spcBef>
        <a:spcPct val="0"/>
      </a:spcBef>
      <a:spcAft>
        <a:spcPct val="0"/>
      </a:spcAft>
      <a:defRPr sz="2360" kern="1200">
        <a:solidFill>
          <a:schemeClr val="tx1"/>
        </a:solidFill>
        <a:latin typeface="Times New Roman" pitchFamily="18" charset="0"/>
        <a:ea typeface="+mn-ea"/>
        <a:cs typeface="+mn-cs"/>
      </a:defRPr>
    </a:lvl5pPr>
    <a:lvl6pPr marL="2074289" algn="l" defTabSz="829717" rtl="0" eaLnBrk="1" latinLnBrk="0" hangingPunct="1">
      <a:defRPr sz="2360" kern="1200">
        <a:solidFill>
          <a:schemeClr val="tx1"/>
        </a:solidFill>
        <a:latin typeface="Times New Roman" pitchFamily="18" charset="0"/>
        <a:ea typeface="+mn-ea"/>
        <a:cs typeface="+mn-cs"/>
      </a:defRPr>
    </a:lvl6pPr>
    <a:lvl7pPr marL="2489147" algn="l" defTabSz="829717" rtl="0" eaLnBrk="1" latinLnBrk="0" hangingPunct="1">
      <a:defRPr sz="2360" kern="1200">
        <a:solidFill>
          <a:schemeClr val="tx1"/>
        </a:solidFill>
        <a:latin typeface="Times New Roman" pitchFamily="18" charset="0"/>
        <a:ea typeface="+mn-ea"/>
        <a:cs typeface="+mn-cs"/>
      </a:defRPr>
    </a:lvl7pPr>
    <a:lvl8pPr marL="2904005" algn="l" defTabSz="829717" rtl="0" eaLnBrk="1" latinLnBrk="0" hangingPunct="1">
      <a:defRPr sz="2360" kern="1200">
        <a:solidFill>
          <a:schemeClr val="tx1"/>
        </a:solidFill>
        <a:latin typeface="Times New Roman" pitchFamily="18" charset="0"/>
        <a:ea typeface="+mn-ea"/>
        <a:cs typeface="+mn-cs"/>
      </a:defRPr>
    </a:lvl8pPr>
    <a:lvl9pPr marL="3318864" algn="l" defTabSz="829717" rtl="0" eaLnBrk="1" latinLnBrk="0" hangingPunct="1">
      <a:defRPr sz="2360" kern="1200">
        <a:solidFill>
          <a:schemeClr val="tx1"/>
        </a:solidFill>
        <a:latin typeface="Times New Roman" pitchFamily="18" charset="0"/>
        <a:ea typeface="+mn-ea"/>
        <a:cs typeface="+mn-cs"/>
      </a:defRPr>
    </a:lvl9pPr>
  </p:defaultTextStyle>
  <p:extLst>
    <p:ext uri="{521415D9-36F7-43E2-AB2F-B90AF26B5E84}">
      <p14:sectionLst xmlns:p14="http://schemas.microsoft.com/office/powerpoint/2010/main">
        <p14:section name="Forsider" id="{68458BCC-A177-4B95-8EF2-6023B7CDFE26}">
          <p14:sldIdLst>
            <p14:sldId id="2151"/>
          </p14:sldIdLst>
        </p14:section>
        <p14:section name="Præsentation" id="{5417D681-7F39-4105-94A3-4599835ABB71}">
          <p14:sldIdLst>
            <p14:sldId id="1890"/>
          </p14:sldIdLst>
        </p14:section>
        <p14:section name="Privatvejslovens § 59" id="{5ACE4EC8-50F0-4D9E-A3C0-84AA349FEFEB}">
          <p14:sldIdLst>
            <p14:sldId id="2129"/>
            <p14:sldId id="2410"/>
            <p14:sldId id="257"/>
            <p14:sldId id="2813"/>
            <p14:sldId id="2814"/>
            <p14:sldId id="2815"/>
            <p14:sldId id="262"/>
            <p14:sldId id="2811"/>
            <p14:sldId id="2817"/>
            <p14:sldId id="2783"/>
            <p14:sldId id="2113"/>
            <p14:sldId id="2818"/>
            <p14:sldId id="2781"/>
            <p14:sldId id="2782"/>
            <p14:sldId id="2807"/>
            <p14:sldId id="2820"/>
          </p14:sldIdLst>
        </p14:section>
        <p14:section name="Kontaktpersoner" id="{E505E120-936E-4766-95F5-B18DE625BACD}">
          <p14:sldIdLst>
            <p14:sldId id="2126"/>
          </p14:sldIdLst>
        </p14:section>
        <p14:section name="Bagside" id="{206B19FC-59C9-4989-91B9-0D293A2B4363}">
          <p14:sldIdLst>
            <p14:sldId id="2142"/>
          </p14:sldIdLst>
        </p14:section>
      </p14:sectionLst>
    </p:ext>
    <p:ext uri="{EFAFB233-063F-42B5-8137-9DF3F51BA10A}">
      <p15:sldGuideLst xmlns:p15="http://schemas.microsoft.com/office/powerpoint/2012/main">
        <p15:guide id="1" orient="horz" userDrawn="1">
          <p15:clr>
            <a:srgbClr val="A4A3A4"/>
          </p15:clr>
        </p15:guide>
        <p15:guide id="2" pos="3840">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0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F34B861-1712-F298-9BDA-719873A12B8E}" name="Stine Røpke Lindrup" initials="SRL" userId="Stine Røpke Lindrup" providerId="None"/>
  <p188:author id="{2DA1A286-9144-F508-5A72-DEB802A16F6A}" name="Arnold Everberg" initials="AE" userId="Arnold Everberg" providerId="None"/>
  <p188:author id="{1AA75E90-B2ED-1A9F-EC37-3F5C4625740C}" name="Frederik Zebitz" initials="FZ" userId="Frederik Zebitz" providerId="None"/>
  <p188:author id="{DB6957E5-370A-BC99-5AE2-E88816AE1D25}" name="Alberte Bahnson Weber" initials="ABW" userId="Alberte Bahnson Weber" providerId="None"/>
  <p188:author id="{066A1BF1-6339-BCCF-6010-8107A40749BA}" name="Tina Bührmann" initials="TB" userId="Tina Bührmann" providerId="None"/>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5F8"/>
    <a:srgbClr val="ECF0F5"/>
    <a:srgbClr val="0C1F40"/>
    <a:srgbClr val="3E4543"/>
    <a:srgbClr val="B3B6B6"/>
    <a:srgbClr val="3353A7"/>
    <a:srgbClr val="FFFFFF"/>
    <a:srgbClr val="22449F"/>
    <a:srgbClr val="A1C9EB"/>
    <a:srgbClr val="E7ECF5"/>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llemlayout 2 - Marker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llemlayout 2 - Marker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llemlayout 1 - Markering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llemlayout 1 - Markering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D5ABB26-0587-4C30-8999-92F81FD0307C}" styleName="Ingen typografi, intet git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8" autoAdjust="0"/>
    <p:restoredTop sz="81491" autoAdjust="0"/>
  </p:normalViewPr>
  <p:slideViewPr>
    <p:cSldViewPr snapToGrid="0">
      <p:cViewPr varScale="1">
        <p:scale>
          <a:sx n="130" d="100"/>
          <a:sy n="130" d="100"/>
        </p:scale>
        <p:origin x="2856" y="132"/>
      </p:cViewPr>
      <p:guideLst>
        <p:guide orient="horz"/>
        <p:guide pos="3840"/>
      </p:guideLst>
    </p:cSldViewPr>
  </p:slideViewPr>
  <p:notesTextViewPr>
    <p:cViewPr>
      <p:scale>
        <a:sx n="1" d="1"/>
        <a:sy n="1" d="1"/>
      </p:scale>
      <p:origin x="0" y="0"/>
    </p:cViewPr>
  </p:notesTextViewPr>
  <p:notesViewPr>
    <p:cSldViewPr snapToGrid="0">
      <p:cViewPr>
        <p:scale>
          <a:sx n="1" d="2"/>
          <a:sy n="1" d="2"/>
        </p:scale>
        <p:origin x="3510" y="1296"/>
      </p:cViewPr>
      <p:guideLst>
        <p:guide orient="horz" pos="3126"/>
        <p:guide pos="210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7.fntdata"/><Relationship Id="rId42"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2.fntdata"/><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1.fntdata"/><Relationship Id="rId36"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ise Heilberg" userId="50791ec8-5a34-416a-968a-b23dbbc03c16" providerId="ADAL" clId="{4AAEE198-02A3-4DC8-8859-604EEAF29E65}"/>
    <pc:docChg chg="undo custSel modSld">
      <pc:chgData name="Louise Heilberg" userId="50791ec8-5a34-416a-968a-b23dbbc03c16" providerId="ADAL" clId="{4AAEE198-02A3-4DC8-8859-604EEAF29E65}" dt="2024-11-20T16:01:02.804" v="7" actId="6549"/>
      <pc:docMkLst>
        <pc:docMk/>
      </pc:docMkLst>
      <pc:sldChg chg="modNotesTx">
        <pc:chgData name="Louise Heilberg" userId="50791ec8-5a34-416a-968a-b23dbbc03c16" providerId="ADAL" clId="{4AAEE198-02A3-4DC8-8859-604EEAF29E65}" dt="2024-11-20T16:00:21.977" v="0" actId="6549"/>
        <pc:sldMkLst>
          <pc:docMk/>
          <pc:sldMk cId="1632815345" sldId="257"/>
        </pc:sldMkLst>
      </pc:sldChg>
      <pc:sldChg chg="modNotesTx">
        <pc:chgData name="Louise Heilberg" userId="50791ec8-5a34-416a-968a-b23dbbc03c16" providerId="ADAL" clId="{4AAEE198-02A3-4DC8-8859-604EEAF29E65}" dt="2024-11-20T16:00:54.696" v="6" actId="6549"/>
        <pc:sldMkLst>
          <pc:docMk/>
          <pc:sldMk cId="859272213" sldId="2113"/>
        </pc:sldMkLst>
      </pc:sldChg>
      <pc:sldChg chg="modNotesTx">
        <pc:chgData name="Louise Heilberg" userId="50791ec8-5a34-416a-968a-b23dbbc03c16" providerId="ADAL" clId="{4AAEE198-02A3-4DC8-8859-604EEAF29E65}" dt="2024-11-20T16:00:46.863" v="5" actId="6549"/>
        <pc:sldMkLst>
          <pc:docMk/>
          <pc:sldMk cId="3613018113" sldId="2811"/>
        </pc:sldMkLst>
      </pc:sldChg>
      <pc:sldChg chg="modNotesTx">
        <pc:chgData name="Louise Heilberg" userId="50791ec8-5a34-416a-968a-b23dbbc03c16" providerId="ADAL" clId="{4AAEE198-02A3-4DC8-8859-604EEAF29E65}" dt="2024-11-20T16:00:27.395" v="1" actId="6549"/>
        <pc:sldMkLst>
          <pc:docMk/>
          <pc:sldMk cId="3026789991" sldId="2814"/>
        </pc:sldMkLst>
      </pc:sldChg>
      <pc:sldChg chg="modNotesTx">
        <pc:chgData name="Louise Heilberg" userId="50791ec8-5a34-416a-968a-b23dbbc03c16" providerId="ADAL" clId="{4AAEE198-02A3-4DC8-8859-604EEAF29E65}" dt="2024-11-20T16:00:39.688" v="4" actId="6549"/>
        <pc:sldMkLst>
          <pc:docMk/>
          <pc:sldMk cId="3128657645" sldId="2815"/>
        </pc:sldMkLst>
      </pc:sldChg>
      <pc:sldChg chg="modNotesTx">
        <pc:chgData name="Louise Heilberg" userId="50791ec8-5a34-416a-968a-b23dbbc03c16" providerId="ADAL" clId="{4AAEE198-02A3-4DC8-8859-604EEAF29E65}" dt="2024-11-20T16:01:02.804" v="7" actId="6549"/>
        <pc:sldMkLst>
          <pc:docMk/>
          <pc:sldMk cId="1482486555" sldId="282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a:xfrm>
            <a:off x="1" y="0"/>
            <a:ext cx="2890665" cy="496888"/>
          </a:xfrm>
          <a:prstGeom prst="rect">
            <a:avLst/>
          </a:prstGeom>
          <a:noFill/>
          <a:ln w="9525">
            <a:noFill/>
            <a:miter lim="800000"/>
          </a:ln>
          <a:effectLst/>
        </p:spPr>
        <p:txBody>
          <a:bodyPr vert="horz" wrap="square" lIns="90703" tIns="45353" rIns="90703" bIns="45353" numCol="1" anchor="t" anchorCtr="0" compatLnSpc="1">
            <a:prstTxWarp prst="textNoShape">
              <a:avLst/>
            </a:prstTxWarp>
          </a:bodyPr>
          <a:lstStyle>
            <a:lvl1pPr algn="l" defTabSz="907590">
              <a:defRPr sz="1200"/>
            </a:lvl1pPr>
          </a:lstStyle>
          <a:p>
            <a:pPr>
              <a:defRPr/>
            </a:pPr>
            <a:endParaRPr lang="da-DK">
              <a:latin typeface="Open Sans Light" panose="020B0306030504020204" pitchFamily="34" charset="0"/>
            </a:endParaRPr>
          </a:p>
        </p:txBody>
      </p:sp>
      <p:sp>
        <p:nvSpPr>
          <p:cNvPr id="3075" name="Rectangle 3"/>
          <p:cNvSpPr>
            <a:spLocks noGrp="1" noChangeArrowheads="1"/>
          </p:cNvSpPr>
          <p:nvPr>
            <p:ph type="dt" sz="quarter" idx="1"/>
          </p:nvPr>
        </p:nvSpPr>
        <p:spPr>
          <a:xfrm>
            <a:off x="3778423" y="0"/>
            <a:ext cx="2890665" cy="496888"/>
          </a:xfrm>
          <a:prstGeom prst="rect">
            <a:avLst/>
          </a:prstGeom>
          <a:noFill/>
          <a:ln w="9525">
            <a:noFill/>
            <a:miter lim="800000"/>
          </a:ln>
          <a:effectLst/>
        </p:spPr>
        <p:txBody>
          <a:bodyPr vert="horz" wrap="square" lIns="90703" tIns="45353" rIns="90703" bIns="45353" numCol="1" anchor="t" anchorCtr="0" compatLnSpc="1">
            <a:prstTxWarp prst="textNoShape">
              <a:avLst/>
            </a:prstTxWarp>
          </a:bodyPr>
          <a:lstStyle>
            <a:lvl1pPr algn="r" defTabSz="907590">
              <a:defRPr sz="1200"/>
            </a:lvl1pPr>
          </a:lstStyle>
          <a:p>
            <a:pPr>
              <a:defRPr/>
            </a:pPr>
            <a:endParaRPr lang="da-DK">
              <a:latin typeface="Open Sans Light" panose="020B0306030504020204" pitchFamily="34" charset="0"/>
            </a:endParaRPr>
          </a:p>
        </p:txBody>
      </p:sp>
      <p:sp>
        <p:nvSpPr>
          <p:cNvPr id="3076" name="Rectangle 4"/>
          <p:cNvSpPr>
            <a:spLocks noGrp="1" noChangeArrowheads="1"/>
          </p:cNvSpPr>
          <p:nvPr>
            <p:ph type="ftr" sz="quarter" idx="2"/>
          </p:nvPr>
        </p:nvSpPr>
        <p:spPr>
          <a:xfrm>
            <a:off x="1" y="9429750"/>
            <a:ext cx="2890665" cy="496888"/>
          </a:xfrm>
          <a:prstGeom prst="rect">
            <a:avLst/>
          </a:prstGeom>
          <a:noFill/>
          <a:ln w="9525">
            <a:noFill/>
            <a:miter lim="800000"/>
          </a:ln>
          <a:effectLst/>
        </p:spPr>
        <p:txBody>
          <a:bodyPr vert="horz" wrap="square" lIns="90703" tIns="45353" rIns="90703" bIns="45353" numCol="1" anchor="b" anchorCtr="0" compatLnSpc="1">
            <a:prstTxWarp prst="textNoShape">
              <a:avLst/>
            </a:prstTxWarp>
          </a:bodyPr>
          <a:lstStyle>
            <a:lvl1pPr algn="l" defTabSz="907590">
              <a:defRPr sz="1200"/>
            </a:lvl1pPr>
          </a:lstStyle>
          <a:p>
            <a:pPr>
              <a:defRPr/>
            </a:pPr>
            <a:endParaRPr lang="da-DK">
              <a:latin typeface="Open Sans Light" panose="020B0306030504020204" pitchFamily="34" charset="0"/>
            </a:endParaRPr>
          </a:p>
        </p:txBody>
      </p:sp>
      <p:sp>
        <p:nvSpPr>
          <p:cNvPr id="3077" name="Rectangle 5"/>
          <p:cNvSpPr>
            <a:spLocks noGrp="1" noChangeArrowheads="1"/>
          </p:cNvSpPr>
          <p:nvPr>
            <p:ph type="sldNum" sz="quarter" idx="3"/>
          </p:nvPr>
        </p:nvSpPr>
        <p:spPr>
          <a:xfrm>
            <a:off x="3778423" y="9429750"/>
            <a:ext cx="2890665" cy="496888"/>
          </a:xfrm>
          <a:prstGeom prst="rect">
            <a:avLst/>
          </a:prstGeom>
          <a:noFill/>
          <a:ln w="9525">
            <a:noFill/>
            <a:miter lim="800000"/>
          </a:ln>
          <a:effectLst/>
        </p:spPr>
        <p:txBody>
          <a:bodyPr vert="horz" wrap="square" lIns="90703" tIns="45353" rIns="90703" bIns="45353" numCol="1" anchor="b" anchorCtr="0" compatLnSpc="1">
            <a:prstTxWarp prst="textNoShape">
              <a:avLst/>
            </a:prstTxWarp>
          </a:bodyPr>
          <a:lstStyle>
            <a:lvl1pPr algn="r" defTabSz="907590">
              <a:defRPr sz="1200"/>
            </a:lvl1pPr>
          </a:lstStyle>
          <a:p>
            <a:endParaRPr lang="da-DK">
              <a:latin typeface="Open Sans Light" panose="020B0306030504020204" pitchFamily="34" charset="0"/>
            </a:endParaRPr>
          </a:p>
        </p:txBody>
      </p:sp>
    </p:spTree>
    <p:extLst>
      <p:ext uri="{BB962C8B-B14F-4D97-AF65-F5344CB8AC3E}">
        <p14:creationId xmlns:p14="http://schemas.microsoft.com/office/powerpoint/2010/main" val="268865422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26" userDrawn="1">
          <p15:clr>
            <a:srgbClr val="F26B43"/>
          </p15:clr>
        </p15:guide>
        <p15:guide id="2" pos="2101"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hdr" sz="quarter"/>
          </p:nvPr>
        </p:nvSpPr>
        <p:spPr>
          <a:xfrm>
            <a:off x="1" y="0"/>
            <a:ext cx="2890665" cy="496888"/>
          </a:xfrm>
          <a:prstGeom prst="rect">
            <a:avLst/>
          </a:prstGeom>
          <a:noFill/>
          <a:ln w="9525">
            <a:noFill/>
            <a:miter lim="800000"/>
          </a:ln>
          <a:effectLst/>
        </p:spPr>
        <p:txBody>
          <a:bodyPr vert="horz" wrap="square" lIns="90703" tIns="45353" rIns="90703" bIns="45353" numCol="1" anchor="t" anchorCtr="0" compatLnSpc="1">
            <a:prstTxWarp prst="textNoShape">
              <a:avLst/>
            </a:prstTxWarp>
          </a:bodyPr>
          <a:lstStyle>
            <a:lvl1pPr algn="l" defTabSz="907590">
              <a:defRPr sz="1200">
                <a:latin typeface="Open Sans Light" panose="020B0306030504020204" pitchFamily="34" charset="0"/>
              </a:defRPr>
            </a:lvl1pPr>
          </a:lstStyle>
          <a:p>
            <a:pPr>
              <a:defRPr/>
            </a:pPr>
            <a:endParaRPr lang="da-DK"/>
          </a:p>
        </p:txBody>
      </p:sp>
      <p:sp>
        <p:nvSpPr>
          <p:cNvPr id="5123" name="Rectangle 1027"/>
          <p:cNvSpPr>
            <a:spLocks noGrp="1" noChangeArrowheads="1"/>
          </p:cNvSpPr>
          <p:nvPr>
            <p:ph type="dt" idx="1"/>
          </p:nvPr>
        </p:nvSpPr>
        <p:spPr>
          <a:xfrm>
            <a:off x="3778423" y="0"/>
            <a:ext cx="2890665" cy="496888"/>
          </a:xfrm>
          <a:prstGeom prst="rect">
            <a:avLst/>
          </a:prstGeom>
          <a:noFill/>
          <a:ln w="9525">
            <a:noFill/>
            <a:miter lim="800000"/>
          </a:ln>
          <a:effectLst/>
        </p:spPr>
        <p:txBody>
          <a:bodyPr vert="horz" wrap="square" lIns="90703" tIns="45353" rIns="90703" bIns="45353" numCol="1" anchor="t" anchorCtr="0" compatLnSpc="1">
            <a:prstTxWarp prst="textNoShape">
              <a:avLst/>
            </a:prstTxWarp>
          </a:bodyPr>
          <a:lstStyle>
            <a:lvl1pPr algn="r" defTabSz="907590">
              <a:defRPr sz="1200">
                <a:latin typeface="Open Sans Light" panose="020B0306030504020204" pitchFamily="34" charset="0"/>
              </a:defRPr>
            </a:lvl1pPr>
          </a:lstStyle>
          <a:p>
            <a:pPr>
              <a:defRPr/>
            </a:pPr>
            <a:endParaRPr lang="da-DK"/>
          </a:p>
        </p:txBody>
      </p:sp>
      <p:sp>
        <p:nvSpPr>
          <p:cNvPr id="23556" name="Rectangle 1028"/>
          <p:cNvSpPr>
            <a:spLocks noGrp="1" noRot="1" noChangeAspect="1" noChangeArrowheads="1" noTextEdit="1"/>
          </p:cNvSpPr>
          <p:nvPr>
            <p:ph type="sldImg" idx="2"/>
          </p:nvPr>
        </p:nvSpPr>
        <p:spPr>
          <a:xfrm>
            <a:off x="26988" y="744538"/>
            <a:ext cx="6616700" cy="3722687"/>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sp>
      <p:sp>
        <p:nvSpPr>
          <p:cNvPr id="5125" name="Rectangle 1029"/>
          <p:cNvSpPr>
            <a:spLocks noGrp="1" noChangeArrowheads="1"/>
          </p:cNvSpPr>
          <p:nvPr>
            <p:ph type="body" sz="quarter" idx="3"/>
          </p:nvPr>
        </p:nvSpPr>
        <p:spPr>
          <a:xfrm>
            <a:off x="889317" y="4714877"/>
            <a:ext cx="4890457" cy="4467225"/>
          </a:xfrm>
          <a:prstGeom prst="rect">
            <a:avLst/>
          </a:prstGeom>
          <a:noFill/>
          <a:ln w="9525">
            <a:noFill/>
            <a:miter lim="800000"/>
          </a:ln>
          <a:effectLst/>
        </p:spPr>
        <p:txBody>
          <a:bodyPr vert="horz" wrap="square" lIns="90703" tIns="45353" rIns="90703" bIns="45353" numCol="1" anchor="t" anchorCtr="0" compatLnSpc="1">
            <a:prstTxWarp prst="textNoShape">
              <a:avLst/>
            </a:prstTxWarp>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5126" name="Rectangle 1030"/>
          <p:cNvSpPr>
            <a:spLocks noGrp="1" noChangeArrowheads="1"/>
          </p:cNvSpPr>
          <p:nvPr>
            <p:ph type="ftr" sz="quarter" idx="4"/>
          </p:nvPr>
        </p:nvSpPr>
        <p:spPr>
          <a:xfrm>
            <a:off x="1" y="9429750"/>
            <a:ext cx="2890665" cy="496888"/>
          </a:xfrm>
          <a:prstGeom prst="rect">
            <a:avLst/>
          </a:prstGeom>
          <a:noFill/>
          <a:ln w="9525">
            <a:noFill/>
            <a:miter lim="800000"/>
          </a:ln>
          <a:effectLst/>
        </p:spPr>
        <p:txBody>
          <a:bodyPr vert="horz" wrap="square" lIns="90703" tIns="45353" rIns="90703" bIns="45353" numCol="1" anchor="b" anchorCtr="0" compatLnSpc="1">
            <a:prstTxWarp prst="textNoShape">
              <a:avLst/>
            </a:prstTxWarp>
          </a:bodyPr>
          <a:lstStyle>
            <a:lvl1pPr algn="l" defTabSz="907590">
              <a:defRPr sz="1200">
                <a:latin typeface="Open Sans Light" panose="020B0306030504020204" pitchFamily="34" charset="0"/>
              </a:defRPr>
            </a:lvl1pPr>
          </a:lstStyle>
          <a:p>
            <a:pPr>
              <a:defRPr/>
            </a:pPr>
            <a:endParaRPr lang="da-DK"/>
          </a:p>
        </p:txBody>
      </p:sp>
      <p:sp>
        <p:nvSpPr>
          <p:cNvPr id="5127" name="Rectangle 1031"/>
          <p:cNvSpPr>
            <a:spLocks noGrp="1" noChangeArrowheads="1"/>
          </p:cNvSpPr>
          <p:nvPr>
            <p:ph type="sldNum" sz="quarter" idx="5"/>
          </p:nvPr>
        </p:nvSpPr>
        <p:spPr>
          <a:xfrm>
            <a:off x="3778423" y="9429750"/>
            <a:ext cx="2890665" cy="496888"/>
          </a:xfrm>
          <a:prstGeom prst="rect">
            <a:avLst/>
          </a:prstGeom>
          <a:noFill/>
          <a:ln w="9525">
            <a:noFill/>
            <a:miter lim="800000"/>
          </a:ln>
          <a:effectLst/>
        </p:spPr>
        <p:txBody>
          <a:bodyPr vert="horz" wrap="square" lIns="90703" tIns="45353" rIns="90703" bIns="45353" numCol="1" anchor="b" anchorCtr="0" compatLnSpc="1">
            <a:prstTxWarp prst="textNoShape">
              <a:avLst/>
            </a:prstTxWarp>
          </a:bodyPr>
          <a:lstStyle>
            <a:lvl1pPr algn="r" defTabSz="907590">
              <a:defRPr sz="1200">
                <a:latin typeface="Open Sans Light" panose="020B0306030504020204" pitchFamily="34" charset="0"/>
              </a:defRPr>
            </a:lvl1pPr>
          </a:lstStyle>
          <a:p>
            <a:endParaRPr lang="da-DK"/>
          </a:p>
        </p:txBody>
      </p:sp>
    </p:spTree>
    <p:extLst>
      <p:ext uri="{BB962C8B-B14F-4D97-AF65-F5344CB8AC3E}">
        <p14:creationId xmlns:p14="http://schemas.microsoft.com/office/powerpoint/2010/main" val="37938543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908" kern="1200">
        <a:solidFill>
          <a:schemeClr val="tx1"/>
        </a:solidFill>
        <a:latin typeface="Open Sans Light" panose="020B0306030504020204" pitchFamily="34" charset="0"/>
        <a:ea typeface="+mn-ea"/>
        <a:cs typeface="+mn-cs"/>
      </a:defRPr>
    </a:lvl1pPr>
    <a:lvl2pPr marL="414858" algn="l" rtl="0" eaLnBrk="0" fontAlgn="base" hangingPunct="0">
      <a:spcBef>
        <a:spcPct val="30000"/>
      </a:spcBef>
      <a:spcAft>
        <a:spcPct val="0"/>
      </a:spcAft>
      <a:defRPr sz="908" kern="1200">
        <a:solidFill>
          <a:schemeClr val="tx1"/>
        </a:solidFill>
        <a:latin typeface="Open Sans Light" panose="020B0306030504020204" pitchFamily="34" charset="0"/>
        <a:ea typeface="+mn-ea"/>
        <a:cs typeface="+mn-cs"/>
      </a:defRPr>
    </a:lvl2pPr>
    <a:lvl3pPr marL="829717" algn="l" rtl="0" eaLnBrk="0" fontAlgn="base" hangingPunct="0">
      <a:spcBef>
        <a:spcPct val="30000"/>
      </a:spcBef>
      <a:spcAft>
        <a:spcPct val="0"/>
      </a:spcAft>
      <a:defRPr sz="908" kern="1200">
        <a:solidFill>
          <a:schemeClr val="tx1"/>
        </a:solidFill>
        <a:latin typeface="Open Sans Light" panose="020B0306030504020204" pitchFamily="34" charset="0"/>
        <a:ea typeface="+mn-ea"/>
        <a:cs typeface="+mn-cs"/>
      </a:defRPr>
    </a:lvl3pPr>
    <a:lvl4pPr marL="1244574" algn="l" rtl="0" eaLnBrk="0" fontAlgn="base" hangingPunct="0">
      <a:spcBef>
        <a:spcPct val="30000"/>
      </a:spcBef>
      <a:spcAft>
        <a:spcPct val="0"/>
      </a:spcAft>
      <a:defRPr sz="908" kern="1200">
        <a:solidFill>
          <a:schemeClr val="tx1"/>
        </a:solidFill>
        <a:latin typeface="Open Sans Light" panose="020B0306030504020204" pitchFamily="34" charset="0"/>
        <a:ea typeface="+mn-ea"/>
        <a:cs typeface="+mn-cs"/>
      </a:defRPr>
    </a:lvl4pPr>
    <a:lvl5pPr marL="1659432" algn="l" rtl="0" eaLnBrk="0" fontAlgn="base" hangingPunct="0">
      <a:spcBef>
        <a:spcPct val="30000"/>
      </a:spcBef>
      <a:spcAft>
        <a:spcPct val="0"/>
      </a:spcAft>
      <a:defRPr sz="908" kern="1200">
        <a:solidFill>
          <a:schemeClr val="tx1"/>
        </a:solidFill>
        <a:latin typeface="Open Sans Light" panose="020B0306030504020204" pitchFamily="34" charset="0"/>
        <a:ea typeface="+mn-ea"/>
        <a:cs typeface="+mn-cs"/>
      </a:defRPr>
    </a:lvl5pPr>
    <a:lvl6pPr marL="2074289" algn="l" defTabSz="829717" rtl="0" eaLnBrk="1" latinLnBrk="0" hangingPunct="1">
      <a:defRPr sz="1089" kern="1200">
        <a:solidFill>
          <a:schemeClr val="tx1"/>
        </a:solidFill>
        <a:latin typeface="+mn-lt"/>
        <a:ea typeface="+mn-ea"/>
        <a:cs typeface="+mn-cs"/>
      </a:defRPr>
    </a:lvl6pPr>
    <a:lvl7pPr marL="2489147" algn="l" defTabSz="829717" rtl="0" eaLnBrk="1" latinLnBrk="0" hangingPunct="1">
      <a:defRPr sz="1089" kern="1200">
        <a:solidFill>
          <a:schemeClr val="tx1"/>
        </a:solidFill>
        <a:latin typeface="+mn-lt"/>
        <a:ea typeface="+mn-ea"/>
        <a:cs typeface="+mn-cs"/>
      </a:defRPr>
    </a:lvl7pPr>
    <a:lvl8pPr marL="2904005" algn="l" defTabSz="829717" rtl="0" eaLnBrk="1" latinLnBrk="0" hangingPunct="1">
      <a:defRPr sz="1089" kern="1200">
        <a:solidFill>
          <a:schemeClr val="tx1"/>
        </a:solidFill>
        <a:latin typeface="+mn-lt"/>
        <a:ea typeface="+mn-ea"/>
        <a:cs typeface="+mn-cs"/>
      </a:defRPr>
    </a:lvl8pPr>
    <a:lvl9pPr marL="3318864" algn="l" defTabSz="829717" rtl="0" eaLnBrk="1" latinLnBrk="0" hangingPunct="1">
      <a:defRPr sz="108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ro.karnovgroup.dk/b/documents/rel/LBKG2024927"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endParaRPr lang="da-DK"/>
          </a:p>
        </p:txBody>
      </p:sp>
    </p:spTree>
    <p:extLst>
      <p:ext uri="{BB962C8B-B14F-4D97-AF65-F5344CB8AC3E}">
        <p14:creationId xmlns:p14="http://schemas.microsoft.com/office/powerpoint/2010/main" val="1643490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endParaRPr lang="da-DK"/>
          </a:p>
        </p:txBody>
      </p:sp>
    </p:spTree>
    <p:extLst>
      <p:ext uri="{BB962C8B-B14F-4D97-AF65-F5344CB8AC3E}">
        <p14:creationId xmlns:p14="http://schemas.microsoft.com/office/powerpoint/2010/main" val="570471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endParaRPr lang="da-DK"/>
          </a:p>
        </p:txBody>
      </p:sp>
    </p:spTree>
    <p:extLst>
      <p:ext uri="{BB962C8B-B14F-4D97-AF65-F5344CB8AC3E}">
        <p14:creationId xmlns:p14="http://schemas.microsoft.com/office/powerpoint/2010/main" val="3057893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i="0" dirty="0">
                <a:solidFill>
                  <a:srgbClr val="2F2F2B"/>
                </a:solidFill>
                <a:effectLst/>
                <a:latin typeface="Roboto" panose="02000000000000000000" pitchFamily="2" charset="0"/>
              </a:rPr>
              <a:t>Kommunalbestyrelsen fordeler arbejderne og udgifterne til de arbejder, som kommunen efter stk. 1 og 2 kræver udført, i forhold til de vejberettigedes brug af vejen. </a:t>
            </a:r>
            <a:r>
              <a:rPr lang="da-DK" dirty="0"/>
              <a:t>47</a:t>
            </a:r>
            <a:r>
              <a:rPr lang="da-DK" b="0" i="0" dirty="0">
                <a:solidFill>
                  <a:srgbClr val="2F2F2B"/>
                </a:solidFill>
                <a:effectLst/>
                <a:latin typeface="Roboto" panose="02000000000000000000" pitchFamily="2" charset="0"/>
              </a:rPr>
              <a:t> Kommunalbestyrelsen afholder dog udgifterne til de arbejder, der kræves udført med henblik på at sikre offentlighedens adgang til vejen efter reglerne i </a:t>
            </a:r>
            <a:r>
              <a:rPr lang="da-DK" b="0" i="0" dirty="0">
                <a:effectLst/>
                <a:latin typeface="Roboto" panose="02000000000000000000" pitchFamily="2" charset="0"/>
                <a:hlinkClick r:id="rId3"/>
              </a:rPr>
              <a:t>naturbeskyttelsesloven</a:t>
            </a:r>
            <a:endParaRPr lang="da-DK" dirty="0"/>
          </a:p>
        </p:txBody>
      </p:sp>
      <p:sp>
        <p:nvSpPr>
          <p:cNvPr id="4" name="Pladsholder til slidenummer 3"/>
          <p:cNvSpPr>
            <a:spLocks noGrp="1"/>
          </p:cNvSpPr>
          <p:nvPr>
            <p:ph type="sldNum" sz="quarter" idx="5"/>
          </p:nvPr>
        </p:nvSpPr>
        <p:spPr/>
        <p:txBody>
          <a:bodyPr/>
          <a:lstStyle/>
          <a:p>
            <a:endParaRPr lang="da-DK"/>
          </a:p>
        </p:txBody>
      </p:sp>
    </p:spTree>
    <p:extLst>
      <p:ext uri="{BB962C8B-B14F-4D97-AF65-F5344CB8AC3E}">
        <p14:creationId xmlns:p14="http://schemas.microsoft.com/office/powerpoint/2010/main" val="1902355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endParaRPr lang="da-DK"/>
          </a:p>
        </p:txBody>
      </p:sp>
    </p:spTree>
    <p:extLst>
      <p:ext uri="{BB962C8B-B14F-4D97-AF65-F5344CB8AC3E}">
        <p14:creationId xmlns:p14="http://schemas.microsoft.com/office/powerpoint/2010/main" val="3232562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endParaRPr lang="da-DK"/>
          </a:p>
        </p:txBody>
      </p:sp>
    </p:spTree>
    <p:extLst>
      <p:ext uri="{BB962C8B-B14F-4D97-AF65-F5344CB8AC3E}">
        <p14:creationId xmlns:p14="http://schemas.microsoft.com/office/powerpoint/2010/main" val="649030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endParaRPr lang="en-gb" dirty="0"/>
          </a:p>
        </p:txBody>
      </p:sp>
      <p:sp>
        <p:nvSpPr>
          <p:cNvPr id="4" name="Pladsholder til slide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ct val="0"/>
              </a:spcBef>
              <a:spcAft>
                <a:spcPct val="0"/>
              </a:spcAft>
              <a:buClrTx/>
              <a:buSzTx/>
              <a:buFontTx/>
              <a:buNone/>
              <a:defRPr/>
            </a:pPr>
            <a:fld id="{2E7B2A2F-1927-4D53-B6FD-12E58C20C7E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789346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endParaRPr lang="en-gb" dirty="0"/>
          </a:p>
        </p:txBody>
      </p:sp>
      <p:sp>
        <p:nvSpPr>
          <p:cNvPr id="4" name="Pladsholder til slide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ct val="0"/>
              </a:spcBef>
              <a:spcAft>
                <a:spcPct val="0"/>
              </a:spcAft>
              <a:buClrTx/>
              <a:buSzTx/>
              <a:buFontTx/>
              <a:buNone/>
              <a:defRPr/>
            </a:pPr>
            <a:fld id="{2E7B2A2F-1927-4D53-B6FD-12E58C20C7E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55079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endParaRPr lang="en-gb" dirty="0"/>
          </a:p>
        </p:txBody>
      </p:sp>
      <p:sp>
        <p:nvSpPr>
          <p:cNvPr id="4" name="Pladsholder til slide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ct val="0"/>
              </a:spcBef>
              <a:spcAft>
                <a:spcPct val="0"/>
              </a:spcAft>
              <a:buClrTx/>
              <a:buSzTx/>
              <a:buFontTx/>
              <a:buNone/>
              <a:defRPr/>
            </a:pPr>
            <a:fld id="{2E7B2A2F-1927-4D53-B6FD-12E58C20C7E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35418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endParaRPr lang="da-DK"/>
          </a:p>
        </p:txBody>
      </p:sp>
    </p:spTree>
    <p:extLst>
      <p:ext uri="{BB962C8B-B14F-4D97-AF65-F5344CB8AC3E}">
        <p14:creationId xmlns:p14="http://schemas.microsoft.com/office/powerpoint/2010/main" val="1929102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endParaRPr lang="da-DK"/>
          </a:p>
        </p:txBody>
      </p:sp>
    </p:spTree>
    <p:extLst>
      <p:ext uri="{BB962C8B-B14F-4D97-AF65-F5344CB8AC3E}">
        <p14:creationId xmlns:p14="http://schemas.microsoft.com/office/powerpoint/2010/main" val="130552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endParaRPr lang="da-DK"/>
          </a:p>
        </p:txBody>
      </p:sp>
    </p:spTree>
    <p:extLst>
      <p:ext uri="{BB962C8B-B14F-4D97-AF65-F5344CB8AC3E}">
        <p14:creationId xmlns:p14="http://schemas.microsoft.com/office/powerpoint/2010/main" val="3691514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endParaRPr lang="da-DK"/>
          </a:p>
        </p:txBody>
      </p:sp>
    </p:spTree>
    <p:extLst>
      <p:ext uri="{BB962C8B-B14F-4D97-AF65-F5344CB8AC3E}">
        <p14:creationId xmlns:p14="http://schemas.microsoft.com/office/powerpoint/2010/main" val="10607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endParaRPr lang="da-DK"/>
          </a:p>
        </p:txBody>
      </p:sp>
    </p:spTree>
    <p:extLst>
      <p:ext uri="{BB962C8B-B14F-4D97-AF65-F5344CB8AC3E}">
        <p14:creationId xmlns:p14="http://schemas.microsoft.com/office/powerpoint/2010/main" val="1894810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endParaRPr lang="da-DK"/>
          </a:p>
        </p:txBody>
      </p:sp>
    </p:spTree>
    <p:extLst>
      <p:ext uri="{BB962C8B-B14F-4D97-AF65-F5344CB8AC3E}">
        <p14:creationId xmlns:p14="http://schemas.microsoft.com/office/powerpoint/2010/main" val="2177802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endParaRPr lang="da-DK"/>
          </a:p>
        </p:txBody>
      </p:sp>
    </p:spTree>
    <p:extLst>
      <p:ext uri="{BB962C8B-B14F-4D97-AF65-F5344CB8AC3E}">
        <p14:creationId xmlns:p14="http://schemas.microsoft.com/office/powerpoint/2010/main" val="655105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endParaRPr lang="da-DK"/>
          </a:p>
        </p:txBody>
      </p:sp>
    </p:spTree>
    <p:extLst>
      <p:ext uri="{BB962C8B-B14F-4D97-AF65-F5344CB8AC3E}">
        <p14:creationId xmlns:p14="http://schemas.microsoft.com/office/powerpoint/2010/main" val="2079089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BA669-E2A1-58C0-D68B-41706BB18F69}"/>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84279E30-B4D2-CDF8-E517-B0101EE238A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CC56D30-BD5F-3B0E-9338-AF6B247BB619}"/>
              </a:ext>
            </a:extLst>
          </p:cNvPr>
          <p:cNvSpPr>
            <a:spLocks noGrp="1"/>
          </p:cNvSpPr>
          <p:nvPr>
            <p:ph type="body" idx="1"/>
          </p:nvPr>
        </p:nvSpPr>
        <p:spPr/>
        <p:txBody>
          <a:bodyPr rtlCol="0"/>
          <a:lstStyle/>
          <a:p>
            <a:pPr rtl="0"/>
            <a:endParaRPr lang="en-gb" dirty="0"/>
          </a:p>
        </p:txBody>
      </p:sp>
      <p:sp>
        <p:nvSpPr>
          <p:cNvPr id="4" name="Pladsholder til slidenummer 3">
            <a:extLst>
              <a:ext uri="{FF2B5EF4-FFF2-40B4-BE49-F238E27FC236}">
                <a16:creationId xmlns:a16="http://schemas.microsoft.com/office/drawing/2014/main" id="{31F61916-93C6-E13B-27AB-99CB0F33B23F}"/>
              </a:ext>
            </a:extLst>
          </p:cNvPr>
          <p:cNvSpPr>
            <a:spLocks noGrp="1"/>
          </p:cNvSpPr>
          <p:nvPr>
            <p:ph type="sldNum" sz="quarter" idx="5"/>
          </p:nvPr>
        </p:nvSpPr>
        <p:spPr/>
        <p:txBody>
          <a:bodyPr rtlCol="0"/>
          <a:lstStyle/>
          <a:p>
            <a:pPr marL="0" marR="0" lvl="0" indent="0" algn="r" defTabSz="914400" rtl="0" eaLnBrk="1" fontAlgn="auto" latinLnBrk="0" hangingPunct="1">
              <a:lnSpc>
                <a:spcPct val="100000"/>
              </a:lnSpc>
              <a:spcBef>
                <a:spcPct val="0"/>
              </a:spcBef>
              <a:spcAft>
                <a:spcPct val="0"/>
              </a:spcAft>
              <a:buClrTx/>
              <a:buSzTx/>
              <a:buFontTx/>
              <a:buNone/>
              <a:defRPr/>
            </a:pPr>
            <a:fld id="{2E7B2A2F-1927-4D53-B6FD-12E58C20C7E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88213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E33F1-CD20-ACD3-2251-EA4423CB347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1B650FF2-ED24-1EAC-F922-9648C7F2BEB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4703C70-6AB8-908E-457D-267186793EB6}"/>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a-DK" sz="1000" dirty="0">
                <a:latin typeface="+mn-lt"/>
              </a:rPr>
              <a:t>https://vores-holbaek.dk/a/projektleder-til-vejmyndighed-og-vejbelysning-i-holbaek-kommune/dc535a37-ab9b-4a5b-a94c-341b2d3fb689</a:t>
            </a:r>
          </a:p>
          <a:p>
            <a:endParaRPr lang="da-DK"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a-DK" sz="1000" dirty="0">
                <a:latin typeface="+mn-lt"/>
              </a:rPr>
              <a:t>https://www.dknyt.dk/artikel/vejbelysning-paa-abonnement-holbaek-loesning-er-lovlig</a:t>
            </a:r>
          </a:p>
        </p:txBody>
      </p:sp>
      <p:sp>
        <p:nvSpPr>
          <p:cNvPr id="4" name="Pladsholder til slidenummer 3">
            <a:extLst>
              <a:ext uri="{FF2B5EF4-FFF2-40B4-BE49-F238E27FC236}">
                <a16:creationId xmlns:a16="http://schemas.microsoft.com/office/drawing/2014/main" id="{BB1F6D7E-E1E3-C369-7C82-BE0C32779DF5}"/>
              </a:ext>
            </a:extLst>
          </p:cNvPr>
          <p:cNvSpPr>
            <a:spLocks noGrp="1"/>
          </p:cNvSpPr>
          <p:nvPr>
            <p:ph type="sldNum" sz="quarter" idx="5"/>
          </p:nvPr>
        </p:nvSpPr>
        <p:spPr/>
        <p:txBody>
          <a:bodyPr/>
          <a:lstStyle/>
          <a:p>
            <a:endParaRPr lang="da-DK"/>
          </a:p>
        </p:txBody>
      </p:sp>
    </p:spTree>
    <p:extLst>
      <p:ext uri="{BB962C8B-B14F-4D97-AF65-F5344CB8AC3E}">
        <p14:creationId xmlns:p14="http://schemas.microsoft.com/office/powerpoint/2010/main" val="1364860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endParaRPr lang="da-DK"/>
          </a:p>
        </p:txBody>
      </p:sp>
    </p:spTree>
    <p:extLst>
      <p:ext uri="{BB962C8B-B14F-4D97-AF65-F5344CB8AC3E}">
        <p14:creationId xmlns:p14="http://schemas.microsoft.com/office/powerpoint/2010/main" val="14810581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hyperlink" Target="https://www.linkedin.com/company/bech-bruun/" TargetMode="External"/><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s://www.instagram.com/bech_bruun/?hl=da" TargetMode="External"/><Relationship Id="rId5" Type="http://schemas.openxmlformats.org/officeDocument/2006/relationships/image" Target="../media/image5.sv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hyperlink" Target="https://www.linkedin.com/company/bech-bruun/" TargetMode="External"/><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s://www.instagram.com/bech_bruun/?hl=da" TargetMode="External"/><Relationship Id="rId5" Type="http://schemas.openxmlformats.org/officeDocument/2006/relationships/image" Target="../media/image5.sv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 hvid boks og foto">
    <p:spTree>
      <p:nvGrpSpPr>
        <p:cNvPr id="1" name=""/>
        <p:cNvGrpSpPr/>
        <p:nvPr/>
      </p:nvGrpSpPr>
      <p:grpSpPr>
        <a:xfrm>
          <a:off x="0" y="0"/>
          <a:ext cx="0" cy="0"/>
          <a:chOff x="0" y="0"/>
          <a:chExt cx="0" cy="0"/>
        </a:xfrm>
      </p:grpSpPr>
      <p:sp>
        <p:nvSpPr>
          <p:cNvPr id="7" name="Pladsholder til billede 6">
            <a:extLst>
              <a:ext uri="{FF2B5EF4-FFF2-40B4-BE49-F238E27FC236}">
                <a16:creationId xmlns:a16="http://schemas.microsoft.com/office/drawing/2014/main" id="{4A945971-C83E-0B17-B82D-E13C5E95CB77}"/>
              </a:ext>
            </a:extLst>
          </p:cNvPr>
          <p:cNvSpPr>
            <a:spLocks noGrp="1"/>
          </p:cNvSpPr>
          <p:nvPr>
            <p:ph type="pic" sz="quarter" idx="13" hasCustomPrompt="1"/>
          </p:nvPr>
        </p:nvSpPr>
        <p:spPr>
          <a:xfrm>
            <a:off x="0" y="1"/>
            <a:ext cx="12192000" cy="6857999"/>
          </a:xfrm>
        </p:spPr>
        <p:txBody>
          <a:bodyPr/>
          <a:lstStyle>
            <a:lvl1pPr marL="0" indent="0" algn="ctr">
              <a:buNone/>
              <a:defRPr sz="1333"/>
            </a:lvl1pPr>
          </a:lstStyle>
          <a:p>
            <a:r>
              <a:rPr lang="da-DK" noProof="0" dirty="0"/>
              <a:t>Hvis billedet lægger sig forrest: Højreklik og vælg ”Placer bagest”</a:t>
            </a:r>
          </a:p>
        </p:txBody>
      </p:sp>
      <p:pic>
        <p:nvPicPr>
          <p:cNvPr id="3" name="Billede 2">
            <a:extLst>
              <a:ext uri="{FF2B5EF4-FFF2-40B4-BE49-F238E27FC236}">
                <a16:creationId xmlns:a16="http://schemas.microsoft.com/office/drawing/2014/main" id="{30A96CDC-509E-41DA-BEA9-14A4FFBC00C5}"/>
              </a:ext>
            </a:extLst>
          </p:cNvPr>
          <p:cNvPicPr>
            <a:picLocks noChangeAspect="1"/>
          </p:cNvPicPr>
          <p:nvPr userDrawn="1"/>
        </p:nvPicPr>
        <p:blipFill>
          <a:blip r:embed="rId2"/>
          <a:stretch>
            <a:fillRect/>
          </a:stretch>
        </p:blipFill>
        <p:spPr>
          <a:xfrm>
            <a:off x="11566219" y="365402"/>
            <a:ext cx="1827" cy="1881"/>
          </a:xfrm>
          <a:prstGeom prst="rect">
            <a:avLst/>
          </a:prstGeom>
        </p:spPr>
      </p:pic>
      <p:sp>
        <p:nvSpPr>
          <p:cNvPr id="5" name="Pladsholder til tekst 4">
            <a:extLst>
              <a:ext uri="{FF2B5EF4-FFF2-40B4-BE49-F238E27FC236}">
                <a16:creationId xmlns:a16="http://schemas.microsoft.com/office/drawing/2014/main" id="{B66F132D-3B24-8EFE-9486-A0060F4B4226}"/>
              </a:ext>
            </a:extLst>
          </p:cNvPr>
          <p:cNvSpPr>
            <a:spLocks noGrp="1" noChangeAspect="1"/>
          </p:cNvSpPr>
          <p:nvPr>
            <p:ph type="body" sz="quarter" idx="14" hasCustomPrompt="1"/>
          </p:nvPr>
        </p:nvSpPr>
        <p:spPr>
          <a:xfrm>
            <a:off x="6408000" y="1900799"/>
            <a:ext cx="5778000" cy="3060000"/>
          </a:xfrm>
          <a:solidFill>
            <a:schemeClr val="bg1"/>
          </a:solidFill>
        </p:spPr>
        <p:txBody>
          <a:bodyPr lIns="432000" tIns="1080000" rIns="720000" bIns="1368000" anchor="b" anchorCtr="0"/>
          <a:lstStyle>
            <a:lvl1pPr marL="0" indent="0">
              <a:buNone/>
              <a:defRPr sz="2600" cap="all" baseline="0"/>
            </a:lvl1pPr>
            <a:lvl2pPr marL="406275" indent="0">
              <a:buNone/>
              <a:defRPr/>
            </a:lvl2pPr>
            <a:lvl3pPr marL="822634" indent="0">
              <a:buNone/>
              <a:defRPr/>
            </a:lvl3pPr>
            <a:lvl4pPr marL="1218824" indent="0">
              <a:buNone/>
              <a:defRPr/>
            </a:lvl4pPr>
            <a:lvl5pPr marL="1643828" indent="0">
              <a:buNone/>
              <a:defRPr/>
            </a:lvl5pPr>
          </a:lstStyle>
          <a:p>
            <a:pPr lvl="0"/>
            <a:r>
              <a:rPr lang="da-DK" dirty="0"/>
              <a:t>[indsæt titel]</a:t>
            </a:r>
          </a:p>
        </p:txBody>
      </p:sp>
      <p:cxnSp>
        <p:nvCxnSpPr>
          <p:cNvPr id="6" name="Lige forbindelse 5">
            <a:extLst>
              <a:ext uri="{FF2B5EF4-FFF2-40B4-BE49-F238E27FC236}">
                <a16:creationId xmlns:a16="http://schemas.microsoft.com/office/drawing/2014/main" id="{07F0713B-E629-EA62-9CCE-6024DDFAE0F3}"/>
              </a:ext>
            </a:extLst>
          </p:cNvPr>
          <p:cNvCxnSpPr>
            <a:cxnSpLocks/>
          </p:cNvCxnSpPr>
          <p:nvPr userDrawn="1"/>
        </p:nvCxnSpPr>
        <p:spPr>
          <a:xfrm>
            <a:off x="6851650" y="2359498"/>
            <a:ext cx="1188000" cy="0"/>
          </a:xfrm>
          <a:prstGeom prst="line">
            <a:avLst/>
          </a:prstGeom>
          <a:ln w="6350">
            <a:solidFill>
              <a:srgbClr val="15EFC8"/>
            </a:solidFill>
          </a:ln>
        </p:spPr>
        <p:style>
          <a:lnRef idx="2">
            <a:schemeClr val="accent1"/>
          </a:lnRef>
          <a:fillRef idx="0">
            <a:schemeClr val="accent1"/>
          </a:fillRef>
          <a:effectRef idx="1">
            <a:schemeClr val="accent1"/>
          </a:effectRef>
          <a:fontRef idx="minor">
            <a:schemeClr val="tx1"/>
          </a:fontRef>
        </p:style>
      </p:cxnSp>
      <p:sp>
        <p:nvSpPr>
          <p:cNvPr id="8" name="Undertitel 2">
            <a:extLst>
              <a:ext uri="{FF2B5EF4-FFF2-40B4-BE49-F238E27FC236}">
                <a16:creationId xmlns:a16="http://schemas.microsoft.com/office/drawing/2014/main" id="{11DA523D-2D45-C027-F227-AC8BFF0C62C4}"/>
              </a:ext>
            </a:extLst>
          </p:cNvPr>
          <p:cNvSpPr>
            <a:spLocks noGrp="1"/>
          </p:cNvSpPr>
          <p:nvPr>
            <p:ph type="subTitle" idx="1" hasCustomPrompt="1"/>
          </p:nvPr>
        </p:nvSpPr>
        <p:spPr>
          <a:xfrm>
            <a:off x="6851651" y="3640845"/>
            <a:ext cx="4535488" cy="294640"/>
          </a:xfrm>
        </p:spPr>
        <p:txBody>
          <a:bodyPr anchor="b"/>
          <a:lstStyle>
            <a:lvl1pPr marL="0" indent="0" algn="l">
              <a:buNone/>
              <a:defRPr sz="1000" cap="all" baseline="0">
                <a:solidFill>
                  <a:schemeClr val="accent2"/>
                </a:solidFill>
              </a:defRPr>
            </a:lvl1pPr>
            <a:lvl2pPr marL="228593" indent="0" algn="ctr">
              <a:buNone/>
              <a:defRPr sz="1000"/>
            </a:lvl2pPr>
            <a:lvl3pPr marL="457186" indent="0" algn="ctr">
              <a:buNone/>
              <a:defRPr sz="900"/>
            </a:lvl3pPr>
            <a:lvl4pPr marL="685778" indent="0" algn="ctr">
              <a:buNone/>
              <a:defRPr sz="800"/>
            </a:lvl4pPr>
            <a:lvl5pPr marL="914372" indent="0" algn="ctr">
              <a:buNone/>
              <a:defRPr sz="800"/>
            </a:lvl5pPr>
            <a:lvl6pPr marL="1142963" indent="0" algn="ctr">
              <a:buNone/>
              <a:defRPr sz="800"/>
            </a:lvl6pPr>
            <a:lvl7pPr marL="1371558" indent="0" algn="ctr">
              <a:buNone/>
              <a:defRPr sz="800"/>
            </a:lvl7pPr>
            <a:lvl8pPr marL="1600149" indent="0" algn="ctr">
              <a:buNone/>
              <a:defRPr sz="800"/>
            </a:lvl8pPr>
            <a:lvl9pPr marL="1828742" indent="0" algn="ctr">
              <a:buNone/>
              <a:defRPr sz="800"/>
            </a:lvl9pPr>
          </a:lstStyle>
          <a:p>
            <a:r>
              <a:rPr lang="da-DK" noProof="0" dirty="0"/>
              <a:t>[Emne]  •  [DATO]</a:t>
            </a:r>
          </a:p>
        </p:txBody>
      </p:sp>
    </p:spTree>
    <p:extLst>
      <p:ext uri="{BB962C8B-B14F-4D97-AF65-F5344CB8AC3E}">
        <p14:creationId xmlns:p14="http://schemas.microsoft.com/office/powerpoint/2010/main" val="3740015079"/>
      </p:ext>
    </p:extLst>
  </p:cSld>
  <p:clrMapOvr>
    <a:masterClrMapping/>
  </p:clrMapOvr>
  <p:extLst>
    <p:ext uri="{DCECCB84-F9BA-43D5-87BE-67443E8EF086}">
      <p15:sldGuideLst xmlns:p15="http://schemas.microsoft.com/office/powerpoint/2012/main">
        <p15:guide id="1" orient="horz" pos="43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ggrundsfoto m/hvidt overlay">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D63A8F16-AB94-7070-C52C-D2F4145DAA2E}"/>
              </a:ext>
            </a:extLst>
          </p:cNvPr>
          <p:cNvSpPr>
            <a:spLocks/>
          </p:cNvSpPr>
          <p:nvPr userDrawn="1"/>
        </p:nvSpPr>
        <p:spPr>
          <a:xfrm>
            <a:off x="1" y="0"/>
            <a:ext cx="12191999" cy="685800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6" name="Titel 5">
            <a:extLst>
              <a:ext uri="{FF2B5EF4-FFF2-40B4-BE49-F238E27FC236}">
                <a16:creationId xmlns:a16="http://schemas.microsoft.com/office/drawing/2014/main" id="{29AEEAEC-7269-4F55-83AD-4E99DFA8CF47}"/>
              </a:ext>
            </a:extLst>
          </p:cNvPr>
          <p:cNvSpPr>
            <a:spLocks noGrp="1"/>
          </p:cNvSpPr>
          <p:nvPr>
            <p:ph type="title" hasCustomPrompt="1"/>
          </p:nvPr>
        </p:nvSpPr>
        <p:spPr>
          <a:xfrm>
            <a:off x="803278" y="683314"/>
            <a:ext cx="10585449" cy="900000"/>
          </a:xfrm>
        </p:spPr>
        <p:txBody>
          <a:bodyPr/>
          <a:lstStyle>
            <a:lvl1pPr>
              <a:defRPr b="0">
                <a:solidFill>
                  <a:schemeClr val="tx1"/>
                </a:solidFill>
              </a:defRPr>
            </a:lvl1pPr>
          </a:lstStyle>
          <a:p>
            <a:r>
              <a:rPr lang="da-DK" noProof="0"/>
              <a:t>[Indsæt titel]</a:t>
            </a:r>
          </a:p>
        </p:txBody>
      </p:sp>
      <p:sp>
        <p:nvSpPr>
          <p:cNvPr id="5" name="Pladsholder til tekst 20">
            <a:extLst>
              <a:ext uri="{FF2B5EF4-FFF2-40B4-BE49-F238E27FC236}">
                <a16:creationId xmlns:a16="http://schemas.microsoft.com/office/drawing/2014/main" id="{6E153E66-6343-B2EB-DFE4-700E50A22FF1}"/>
              </a:ext>
            </a:extLst>
          </p:cNvPr>
          <p:cNvSpPr>
            <a:spLocks noGrp="1"/>
          </p:cNvSpPr>
          <p:nvPr>
            <p:ph type="body" sz="quarter" idx="13" hasCustomPrompt="1"/>
          </p:nvPr>
        </p:nvSpPr>
        <p:spPr>
          <a:xfrm>
            <a:off x="811920" y="1779254"/>
            <a:ext cx="10575218" cy="2141537"/>
          </a:xfrm>
        </p:spPr>
        <p:txBody>
          <a:bodyPr/>
          <a:lstStyle>
            <a:lvl1pPr marL="0" indent="0">
              <a:buNone/>
              <a:defRPr sz="1200">
                <a:solidFill>
                  <a:srgbClr val="3E4543"/>
                </a:solidFill>
              </a:defRPr>
            </a:lvl1pPr>
          </a:lstStyle>
          <a:p>
            <a:pPr lvl="0"/>
            <a:r>
              <a:rPr lang="da-DK" noProof="0"/>
              <a:t>[Indsæt tekst]</a:t>
            </a:r>
          </a:p>
        </p:txBody>
      </p:sp>
      <p:pic>
        <p:nvPicPr>
          <p:cNvPr id="4" name="Billede 3" descr="Et billede, der indeholder ur, tegning, meter&#10;&#10;Automatisk genereret beskrivelse">
            <a:extLst>
              <a:ext uri="{FF2B5EF4-FFF2-40B4-BE49-F238E27FC236}">
                <a16:creationId xmlns:a16="http://schemas.microsoft.com/office/drawing/2014/main" id="{75D1DB68-238C-0071-487C-686496C206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16002" y="6422819"/>
            <a:ext cx="1267065" cy="162000"/>
          </a:xfrm>
          <a:prstGeom prst="rect">
            <a:avLst/>
          </a:prstGeom>
        </p:spPr>
      </p:pic>
    </p:spTree>
    <p:extLst>
      <p:ext uri="{BB962C8B-B14F-4D97-AF65-F5344CB8AC3E}">
        <p14:creationId xmlns:p14="http://schemas.microsoft.com/office/powerpoint/2010/main" val="3002070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aggrundsfoto m/gråt overlay">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E61B7B59-0669-13E6-9E62-022055DAADD7}"/>
              </a:ext>
            </a:extLst>
          </p:cNvPr>
          <p:cNvSpPr>
            <a:spLocks/>
          </p:cNvSpPr>
          <p:nvPr userDrawn="1"/>
        </p:nvSpPr>
        <p:spPr>
          <a:xfrm>
            <a:off x="0" y="0"/>
            <a:ext cx="12192001" cy="6858000"/>
          </a:xfrm>
          <a:prstGeom prst="rect">
            <a:avLst/>
          </a:prstGeom>
          <a:solidFill>
            <a:srgbClr val="3E4543">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607"/>
          </a:p>
        </p:txBody>
      </p:sp>
      <p:sp>
        <p:nvSpPr>
          <p:cNvPr id="2" name="Titel 1">
            <a:extLst>
              <a:ext uri="{FF2B5EF4-FFF2-40B4-BE49-F238E27FC236}">
                <a16:creationId xmlns:a16="http://schemas.microsoft.com/office/drawing/2014/main" id="{B973755B-B18A-25FF-2AD9-0E75699880C5}"/>
              </a:ext>
            </a:extLst>
          </p:cNvPr>
          <p:cNvSpPr>
            <a:spLocks noGrp="1"/>
          </p:cNvSpPr>
          <p:nvPr>
            <p:ph type="title" hasCustomPrompt="1"/>
          </p:nvPr>
        </p:nvSpPr>
        <p:spPr>
          <a:xfrm>
            <a:off x="803276" y="683316"/>
            <a:ext cx="10587496" cy="900000"/>
          </a:xfrm>
          <a:ln>
            <a:noFill/>
          </a:ln>
        </p:spPr>
        <p:txBody>
          <a:bodyPr anchor="t"/>
          <a:lstStyle>
            <a:lvl1pPr>
              <a:defRPr>
                <a:solidFill>
                  <a:schemeClr val="bg1"/>
                </a:solidFill>
              </a:defRPr>
            </a:lvl1pPr>
          </a:lstStyle>
          <a:p>
            <a:r>
              <a:rPr lang="da-DK" noProof="0" dirty="0"/>
              <a:t>[Indsæt titel]</a:t>
            </a:r>
          </a:p>
        </p:txBody>
      </p:sp>
      <p:sp>
        <p:nvSpPr>
          <p:cNvPr id="9" name="Pladsholder til tekst 20">
            <a:extLst>
              <a:ext uri="{FF2B5EF4-FFF2-40B4-BE49-F238E27FC236}">
                <a16:creationId xmlns:a16="http://schemas.microsoft.com/office/drawing/2014/main" id="{A5F7F697-6BCB-75B4-1B35-3C0BB4E27860}"/>
              </a:ext>
            </a:extLst>
          </p:cNvPr>
          <p:cNvSpPr>
            <a:spLocks noGrp="1"/>
          </p:cNvSpPr>
          <p:nvPr>
            <p:ph type="body" sz="quarter" idx="13" hasCustomPrompt="1"/>
          </p:nvPr>
        </p:nvSpPr>
        <p:spPr>
          <a:xfrm>
            <a:off x="811920" y="1779254"/>
            <a:ext cx="10575218" cy="2141537"/>
          </a:xfrm>
        </p:spPr>
        <p:txBody>
          <a:bodyPr/>
          <a:lstStyle>
            <a:lvl1pPr marL="0" indent="0">
              <a:buNone/>
              <a:defRPr sz="1200">
                <a:solidFill>
                  <a:schemeClr val="bg1"/>
                </a:solidFill>
              </a:defRPr>
            </a:lvl1pPr>
          </a:lstStyle>
          <a:p>
            <a:pPr lvl="0"/>
            <a:r>
              <a:rPr lang="da-DK" noProof="0" dirty="0"/>
              <a:t>[Indsæt tekst]</a:t>
            </a:r>
          </a:p>
        </p:txBody>
      </p:sp>
      <p:pic>
        <p:nvPicPr>
          <p:cNvPr id="3" name="Billede 2" descr="Et billede, der indeholder ur, tegning, meter&#10;&#10;Automatisk genereret beskrivelse">
            <a:extLst>
              <a:ext uri="{FF2B5EF4-FFF2-40B4-BE49-F238E27FC236}">
                <a16:creationId xmlns:a16="http://schemas.microsoft.com/office/drawing/2014/main" id="{DEDD63DD-CE1E-AE1C-3E11-05BB9B4F79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16002" y="6422819"/>
            <a:ext cx="1267065" cy="162000"/>
          </a:xfrm>
          <a:prstGeom prst="rect">
            <a:avLst/>
          </a:prstGeom>
        </p:spPr>
      </p:pic>
    </p:spTree>
    <p:extLst>
      <p:ext uri="{BB962C8B-B14F-4D97-AF65-F5344CB8AC3E}">
        <p14:creationId xmlns:p14="http://schemas.microsoft.com/office/powerpoint/2010/main" val="135298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to til højre">
    <p:spTree>
      <p:nvGrpSpPr>
        <p:cNvPr id="1" name=""/>
        <p:cNvGrpSpPr/>
        <p:nvPr/>
      </p:nvGrpSpPr>
      <p:grpSpPr>
        <a:xfrm>
          <a:off x="0" y="0"/>
          <a:ext cx="0" cy="0"/>
          <a:chOff x="0" y="0"/>
          <a:chExt cx="0" cy="0"/>
        </a:xfrm>
      </p:grpSpPr>
      <p:sp>
        <p:nvSpPr>
          <p:cNvPr id="19" name="Pladsholder til billede 18">
            <a:extLst>
              <a:ext uri="{FF2B5EF4-FFF2-40B4-BE49-F238E27FC236}">
                <a16:creationId xmlns:a16="http://schemas.microsoft.com/office/drawing/2014/main" id="{4530D458-C014-86D7-30AA-3F943E1BEFA5}"/>
              </a:ext>
            </a:extLst>
          </p:cNvPr>
          <p:cNvSpPr>
            <a:spLocks noGrp="1"/>
          </p:cNvSpPr>
          <p:nvPr>
            <p:ph type="pic" sz="quarter" idx="26" hasCustomPrompt="1"/>
          </p:nvPr>
        </p:nvSpPr>
        <p:spPr>
          <a:xfrm>
            <a:off x="8112171" y="0"/>
            <a:ext cx="4079875" cy="6858000"/>
          </a:xfrm>
        </p:spPr>
        <p:txBody>
          <a:bodyPr/>
          <a:lstStyle>
            <a:lvl1pPr marL="0" indent="0" algn="ctr">
              <a:buNone/>
              <a:defRPr/>
            </a:lvl1pPr>
          </a:lstStyle>
          <a:p>
            <a:r>
              <a:rPr lang="da-DK" dirty="0"/>
              <a:t>Indsæt billede ved at klikke på ikonet i midten – og husk at kreditere et billede fra Colourbox med ”Foto: Colourbox”, hvis det ikke allerede fremgår nederst på siden</a:t>
            </a:r>
          </a:p>
        </p:txBody>
      </p:sp>
      <p:sp>
        <p:nvSpPr>
          <p:cNvPr id="8" name="Titel 5">
            <a:extLst>
              <a:ext uri="{FF2B5EF4-FFF2-40B4-BE49-F238E27FC236}">
                <a16:creationId xmlns:a16="http://schemas.microsoft.com/office/drawing/2014/main" id="{D069B160-0FA7-EF3A-1D0E-591C600209FD}"/>
              </a:ext>
            </a:extLst>
          </p:cNvPr>
          <p:cNvSpPr>
            <a:spLocks noGrp="1"/>
          </p:cNvSpPr>
          <p:nvPr>
            <p:ph type="title" hasCustomPrompt="1"/>
          </p:nvPr>
        </p:nvSpPr>
        <p:spPr>
          <a:xfrm>
            <a:off x="803277" y="683315"/>
            <a:ext cx="6480000" cy="954000"/>
          </a:xfrm>
        </p:spPr>
        <p:txBody>
          <a:bodyPr/>
          <a:lstStyle>
            <a:lvl1pPr>
              <a:defRPr b="0">
                <a:solidFill>
                  <a:schemeClr val="tx1"/>
                </a:solidFill>
              </a:defRPr>
            </a:lvl1pPr>
          </a:lstStyle>
          <a:p>
            <a:r>
              <a:rPr lang="da-DK" noProof="0"/>
              <a:t>[Indsæt titel]</a:t>
            </a:r>
          </a:p>
        </p:txBody>
      </p:sp>
      <p:sp>
        <p:nvSpPr>
          <p:cNvPr id="9" name="Pladsholder til tekst 20">
            <a:extLst>
              <a:ext uri="{FF2B5EF4-FFF2-40B4-BE49-F238E27FC236}">
                <a16:creationId xmlns:a16="http://schemas.microsoft.com/office/drawing/2014/main" id="{48FC4996-5A3E-6D0D-30AE-0DCF7E8E8E3C}"/>
              </a:ext>
            </a:extLst>
          </p:cNvPr>
          <p:cNvSpPr>
            <a:spLocks noGrp="1"/>
          </p:cNvSpPr>
          <p:nvPr>
            <p:ph type="body" sz="quarter" idx="13" hasCustomPrompt="1"/>
          </p:nvPr>
        </p:nvSpPr>
        <p:spPr>
          <a:xfrm>
            <a:off x="811921" y="1779254"/>
            <a:ext cx="6480000" cy="2141537"/>
          </a:xfrm>
        </p:spPr>
        <p:txBody>
          <a:bodyPr/>
          <a:lstStyle>
            <a:lvl1pPr marL="0" indent="0">
              <a:buNone/>
              <a:defRPr sz="1200">
                <a:solidFill>
                  <a:srgbClr val="3E4543"/>
                </a:solidFill>
              </a:defRPr>
            </a:lvl1pPr>
          </a:lstStyle>
          <a:p>
            <a:pPr lvl="0"/>
            <a:r>
              <a:rPr lang="da-DK" noProof="0"/>
              <a:t>[Indsæt tekst]</a:t>
            </a:r>
          </a:p>
        </p:txBody>
      </p:sp>
      <p:pic>
        <p:nvPicPr>
          <p:cNvPr id="12" name="Billede 11" descr="Et billede, der indeholder ur, tegning, meter&#10;&#10;Automatisk genereret beskrivelse">
            <a:extLst>
              <a:ext uri="{FF2B5EF4-FFF2-40B4-BE49-F238E27FC236}">
                <a16:creationId xmlns:a16="http://schemas.microsoft.com/office/drawing/2014/main" id="{7D424636-0E1E-C975-5E99-9E981DF62E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16002" y="6422819"/>
            <a:ext cx="1267065" cy="162000"/>
          </a:xfrm>
          <a:prstGeom prst="rect">
            <a:avLst/>
          </a:prstGeom>
        </p:spPr>
      </p:pic>
    </p:spTree>
    <p:extLst>
      <p:ext uri="{BB962C8B-B14F-4D97-AF65-F5344CB8AC3E}">
        <p14:creationId xmlns:p14="http://schemas.microsoft.com/office/powerpoint/2010/main" val="2809685502"/>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to til venstre">
    <p:spTree>
      <p:nvGrpSpPr>
        <p:cNvPr id="1" name=""/>
        <p:cNvGrpSpPr/>
        <p:nvPr/>
      </p:nvGrpSpPr>
      <p:grpSpPr>
        <a:xfrm>
          <a:off x="0" y="0"/>
          <a:ext cx="0" cy="0"/>
          <a:chOff x="0" y="0"/>
          <a:chExt cx="0" cy="0"/>
        </a:xfrm>
      </p:grpSpPr>
      <p:sp>
        <p:nvSpPr>
          <p:cNvPr id="19" name="Pladsholder til billede 18">
            <a:extLst>
              <a:ext uri="{FF2B5EF4-FFF2-40B4-BE49-F238E27FC236}">
                <a16:creationId xmlns:a16="http://schemas.microsoft.com/office/drawing/2014/main" id="{4530D458-C014-86D7-30AA-3F943E1BEFA5}"/>
              </a:ext>
            </a:extLst>
          </p:cNvPr>
          <p:cNvSpPr>
            <a:spLocks noGrp="1"/>
          </p:cNvSpPr>
          <p:nvPr>
            <p:ph type="pic" sz="quarter" idx="26" hasCustomPrompt="1"/>
          </p:nvPr>
        </p:nvSpPr>
        <p:spPr>
          <a:xfrm>
            <a:off x="0" y="0"/>
            <a:ext cx="4079875" cy="6858000"/>
          </a:xfrm>
        </p:spPr>
        <p:txBody>
          <a:bodyPr/>
          <a:lstStyle>
            <a:lvl1pPr marL="0" indent="0" algn="ctr">
              <a:buNone/>
              <a:defRPr/>
            </a:lvl1pPr>
          </a:lstStyle>
          <a:p>
            <a:r>
              <a:rPr lang="da-DK" dirty="0"/>
              <a:t>Indsæt billede ved at klikke på ikonet i midten – og husk at kreditere et billede fra Colourbox med ”Foto: Colourbox”, hvis det ikke allerede fremgår nederst på siden</a:t>
            </a:r>
          </a:p>
        </p:txBody>
      </p:sp>
      <p:sp>
        <p:nvSpPr>
          <p:cNvPr id="8" name="Titel 5">
            <a:extLst>
              <a:ext uri="{FF2B5EF4-FFF2-40B4-BE49-F238E27FC236}">
                <a16:creationId xmlns:a16="http://schemas.microsoft.com/office/drawing/2014/main" id="{D069B160-0FA7-EF3A-1D0E-591C600209FD}"/>
              </a:ext>
            </a:extLst>
          </p:cNvPr>
          <p:cNvSpPr>
            <a:spLocks noGrp="1"/>
          </p:cNvSpPr>
          <p:nvPr>
            <p:ph type="title" hasCustomPrompt="1"/>
          </p:nvPr>
        </p:nvSpPr>
        <p:spPr>
          <a:xfrm>
            <a:off x="4746458" y="683315"/>
            <a:ext cx="6641001" cy="954000"/>
          </a:xfrm>
        </p:spPr>
        <p:txBody>
          <a:bodyPr/>
          <a:lstStyle>
            <a:lvl1pPr>
              <a:defRPr b="0">
                <a:solidFill>
                  <a:schemeClr val="tx1"/>
                </a:solidFill>
              </a:defRPr>
            </a:lvl1pPr>
          </a:lstStyle>
          <a:p>
            <a:r>
              <a:rPr lang="da-DK" noProof="0"/>
              <a:t>[Indsæt titel]</a:t>
            </a:r>
          </a:p>
        </p:txBody>
      </p:sp>
      <p:sp>
        <p:nvSpPr>
          <p:cNvPr id="9" name="Pladsholder til tekst 20">
            <a:extLst>
              <a:ext uri="{FF2B5EF4-FFF2-40B4-BE49-F238E27FC236}">
                <a16:creationId xmlns:a16="http://schemas.microsoft.com/office/drawing/2014/main" id="{48FC4996-5A3E-6D0D-30AE-0DCF7E8E8E3C}"/>
              </a:ext>
            </a:extLst>
          </p:cNvPr>
          <p:cNvSpPr>
            <a:spLocks noGrp="1"/>
          </p:cNvSpPr>
          <p:nvPr>
            <p:ph type="body" sz="quarter" idx="13" hasCustomPrompt="1"/>
          </p:nvPr>
        </p:nvSpPr>
        <p:spPr>
          <a:xfrm>
            <a:off x="4748400" y="1779254"/>
            <a:ext cx="6639059" cy="2141537"/>
          </a:xfrm>
        </p:spPr>
        <p:txBody>
          <a:bodyPr/>
          <a:lstStyle>
            <a:lvl1pPr marL="0" indent="0">
              <a:buNone/>
              <a:defRPr sz="1200">
                <a:solidFill>
                  <a:srgbClr val="3E4543"/>
                </a:solidFill>
              </a:defRPr>
            </a:lvl1pPr>
          </a:lstStyle>
          <a:p>
            <a:pPr lvl="0"/>
            <a:r>
              <a:rPr lang="da-DK" noProof="0"/>
              <a:t>[Indsæt tekst]</a:t>
            </a:r>
          </a:p>
        </p:txBody>
      </p:sp>
    </p:spTree>
    <p:extLst>
      <p:ext uri="{BB962C8B-B14F-4D97-AF65-F5344CB8AC3E}">
        <p14:creationId xmlns:p14="http://schemas.microsoft.com/office/powerpoint/2010/main" val="286410114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to midten og ikoner">
    <p:spTree>
      <p:nvGrpSpPr>
        <p:cNvPr id="1" name=""/>
        <p:cNvGrpSpPr/>
        <p:nvPr/>
      </p:nvGrpSpPr>
      <p:grpSpPr>
        <a:xfrm>
          <a:off x="0" y="0"/>
          <a:ext cx="0" cy="0"/>
          <a:chOff x="0" y="0"/>
          <a:chExt cx="0" cy="0"/>
        </a:xfrm>
      </p:grpSpPr>
      <p:sp>
        <p:nvSpPr>
          <p:cNvPr id="19" name="Pladsholder til billede 18">
            <a:extLst>
              <a:ext uri="{FF2B5EF4-FFF2-40B4-BE49-F238E27FC236}">
                <a16:creationId xmlns:a16="http://schemas.microsoft.com/office/drawing/2014/main" id="{4530D458-C014-86D7-30AA-3F943E1BEFA5}"/>
              </a:ext>
            </a:extLst>
          </p:cNvPr>
          <p:cNvSpPr>
            <a:spLocks noGrp="1"/>
          </p:cNvSpPr>
          <p:nvPr>
            <p:ph type="pic" sz="quarter" idx="26" hasCustomPrompt="1"/>
          </p:nvPr>
        </p:nvSpPr>
        <p:spPr>
          <a:xfrm>
            <a:off x="4560888" y="0"/>
            <a:ext cx="4079875" cy="6857999"/>
          </a:xfrm>
        </p:spPr>
        <p:txBody>
          <a:bodyPr/>
          <a:lstStyle>
            <a:lvl1pPr marL="0" indent="0" algn="ctr">
              <a:buNone/>
              <a:defRPr/>
            </a:lvl1pPr>
          </a:lstStyle>
          <a:p>
            <a:r>
              <a:rPr lang="da-DK" dirty="0"/>
              <a:t>Indsæt billede ved at klikke på ikonet i midten – og husk at kreditere et billede fra Colourbox med ”Foto: Colourbox”, hvis det ikke allerede fremgår nederst på siden</a:t>
            </a:r>
          </a:p>
        </p:txBody>
      </p:sp>
      <p:sp>
        <p:nvSpPr>
          <p:cNvPr id="3" name="Pladsholder til tekst 8">
            <a:extLst>
              <a:ext uri="{FF2B5EF4-FFF2-40B4-BE49-F238E27FC236}">
                <a16:creationId xmlns:a16="http://schemas.microsoft.com/office/drawing/2014/main" id="{69A07620-6D49-376A-B7C1-03C651787D88}"/>
              </a:ext>
            </a:extLst>
          </p:cNvPr>
          <p:cNvSpPr>
            <a:spLocks noGrp="1"/>
          </p:cNvSpPr>
          <p:nvPr>
            <p:ph type="body" sz="quarter" idx="16" hasCustomPrompt="1"/>
          </p:nvPr>
        </p:nvSpPr>
        <p:spPr>
          <a:xfrm>
            <a:off x="9108995" y="781424"/>
            <a:ext cx="2737171" cy="762000"/>
          </a:xfrm>
        </p:spPr>
        <p:txBody>
          <a:bodyPr anchor="ctr"/>
          <a:lstStyle>
            <a:lvl1pPr marL="0" indent="0" algn="l">
              <a:buNone/>
              <a:defRPr sz="1000"/>
            </a:lvl1pPr>
          </a:lstStyle>
          <a:p>
            <a:pPr lvl="0"/>
            <a:r>
              <a:rPr lang="en-GB"/>
              <a:t>[</a:t>
            </a:r>
            <a:r>
              <a:rPr lang="en-GB" err="1"/>
              <a:t>Indsæt</a:t>
            </a:r>
            <a:r>
              <a:rPr lang="en-GB"/>
              <a:t> </a:t>
            </a:r>
            <a:r>
              <a:rPr lang="en-GB" err="1"/>
              <a:t>tekst</a:t>
            </a:r>
            <a:r>
              <a:rPr lang="en-GB"/>
              <a:t>]</a:t>
            </a:r>
          </a:p>
        </p:txBody>
      </p:sp>
      <p:sp>
        <p:nvSpPr>
          <p:cNvPr id="4" name="Pladsholder til tekst 8">
            <a:extLst>
              <a:ext uri="{FF2B5EF4-FFF2-40B4-BE49-F238E27FC236}">
                <a16:creationId xmlns:a16="http://schemas.microsoft.com/office/drawing/2014/main" id="{3506BA6D-5393-4FE2-B381-4C5163037E45}"/>
              </a:ext>
            </a:extLst>
          </p:cNvPr>
          <p:cNvSpPr>
            <a:spLocks noGrp="1"/>
          </p:cNvSpPr>
          <p:nvPr>
            <p:ph type="body" sz="quarter" idx="17" hasCustomPrompt="1"/>
          </p:nvPr>
        </p:nvSpPr>
        <p:spPr>
          <a:xfrm>
            <a:off x="9108996" y="1788923"/>
            <a:ext cx="2737171" cy="762000"/>
          </a:xfrm>
        </p:spPr>
        <p:txBody>
          <a:bodyPr anchor="ctr"/>
          <a:lstStyle>
            <a:lvl1pPr marL="0" indent="0" algn="l">
              <a:buNone/>
              <a:defRPr sz="1000"/>
            </a:lvl1pPr>
          </a:lstStyle>
          <a:p>
            <a:pPr lvl="0"/>
            <a:r>
              <a:rPr lang="en-GB"/>
              <a:t>[</a:t>
            </a:r>
            <a:r>
              <a:rPr lang="en-GB" err="1"/>
              <a:t>Indsæt</a:t>
            </a:r>
            <a:r>
              <a:rPr lang="en-GB"/>
              <a:t> </a:t>
            </a:r>
            <a:r>
              <a:rPr lang="en-GB" err="1"/>
              <a:t>tekst</a:t>
            </a:r>
            <a:r>
              <a:rPr lang="en-GB"/>
              <a:t>]</a:t>
            </a:r>
          </a:p>
        </p:txBody>
      </p:sp>
      <p:sp>
        <p:nvSpPr>
          <p:cNvPr id="5" name="Pladsholder til tekst 8">
            <a:extLst>
              <a:ext uri="{FF2B5EF4-FFF2-40B4-BE49-F238E27FC236}">
                <a16:creationId xmlns:a16="http://schemas.microsoft.com/office/drawing/2014/main" id="{948E4A79-5FA7-52B3-079A-1DA309E8B437}"/>
              </a:ext>
            </a:extLst>
          </p:cNvPr>
          <p:cNvSpPr>
            <a:spLocks noGrp="1"/>
          </p:cNvSpPr>
          <p:nvPr>
            <p:ph type="body" sz="quarter" idx="18" hasCustomPrompt="1"/>
          </p:nvPr>
        </p:nvSpPr>
        <p:spPr>
          <a:xfrm>
            <a:off x="9108997" y="2796422"/>
            <a:ext cx="2737171" cy="762000"/>
          </a:xfrm>
        </p:spPr>
        <p:txBody>
          <a:bodyPr anchor="ctr"/>
          <a:lstStyle>
            <a:lvl1pPr marL="0" indent="0" algn="l">
              <a:buNone/>
              <a:defRPr sz="1000"/>
            </a:lvl1pPr>
          </a:lstStyle>
          <a:p>
            <a:pPr lvl="0"/>
            <a:r>
              <a:rPr lang="en-GB"/>
              <a:t>[</a:t>
            </a:r>
            <a:r>
              <a:rPr lang="en-GB" err="1"/>
              <a:t>Indsæt</a:t>
            </a:r>
            <a:r>
              <a:rPr lang="en-GB"/>
              <a:t> </a:t>
            </a:r>
            <a:r>
              <a:rPr lang="en-GB" err="1"/>
              <a:t>tekst</a:t>
            </a:r>
            <a:r>
              <a:rPr lang="en-GB"/>
              <a:t>]</a:t>
            </a:r>
          </a:p>
        </p:txBody>
      </p:sp>
      <p:sp>
        <p:nvSpPr>
          <p:cNvPr id="6" name="Pladsholder til tekst 8">
            <a:extLst>
              <a:ext uri="{FF2B5EF4-FFF2-40B4-BE49-F238E27FC236}">
                <a16:creationId xmlns:a16="http://schemas.microsoft.com/office/drawing/2014/main" id="{81DEDE34-215E-505F-B308-AB766719166B}"/>
              </a:ext>
            </a:extLst>
          </p:cNvPr>
          <p:cNvSpPr>
            <a:spLocks noGrp="1"/>
          </p:cNvSpPr>
          <p:nvPr>
            <p:ph type="body" sz="quarter" idx="19" hasCustomPrompt="1"/>
          </p:nvPr>
        </p:nvSpPr>
        <p:spPr>
          <a:xfrm>
            <a:off x="9108995" y="3802292"/>
            <a:ext cx="2737171" cy="762000"/>
          </a:xfrm>
        </p:spPr>
        <p:txBody>
          <a:bodyPr anchor="ctr"/>
          <a:lstStyle>
            <a:lvl1pPr marL="0" indent="0" algn="l">
              <a:buNone/>
              <a:defRPr sz="1000"/>
            </a:lvl1pPr>
          </a:lstStyle>
          <a:p>
            <a:pPr lvl="0"/>
            <a:r>
              <a:rPr lang="en-GB"/>
              <a:t>[</a:t>
            </a:r>
            <a:r>
              <a:rPr lang="en-GB" err="1"/>
              <a:t>Indsæt</a:t>
            </a:r>
            <a:r>
              <a:rPr lang="en-GB"/>
              <a:t> </a:t>
            </a:r>
            <a:r>
              <a:rPr lang="en-GB" err="1"/>
              <a:t>tekst</a:t>
            </a:r>
            <a:r>
              <a:rPr lang="en-GB"/>
              <a:t>]</a:t>
            </a:r>
          </a:p>
        </p:txBody>
      </p:sp>
      <p:sp>
        <p:nvSpPr>
          <p:cNvPr id="7" name="Pladsholder til tekst 8">
            <a:extLst>
              <a:ext uri="{FF2B5EF4-FFF2-40B4-BE49-F238E27FC236}">
                <a16:creationId xmlns:a16="http://schemas.microsoft.com/office/drawing/2014/main" id="{B7E1F17F-31D4-9B96-73EA-113CBEAF2CCD}"/>
              </a:ext>
            </a:extLst>
          </p:cNvPr>
          <p:cNvSpPr>
            <a:spLocks noGrp="1"/>
          </p:cNvSpPr>
          <p:nvPr>
            <p:ph type="body" sz="quarter" idx="20" hasCustomPrompt="1"/>
          </p:nvPr>
        </p:nvSpPr>
        <p:spPr>
          <a:xfrm>
            <a:off x="9108994" y="4808162"/>
            <a:ext cx="2737171" cy="762000"/>
          </a:xfrm>
        </p:spPr>
        <p:txBody>
          <a:bodyPr anchor="ctr"/>
          <a:lstStyle>
            <a:lvl1pPr marL="0" indent="0" algn="l">
              <a:buNone/>
              <a:defRPr sz="1000"/>
            </a:lvl1pPr>
          </a:lstStyle>
          <a:p>
            <a:pPr lvl="0"/>
            <a:r>
              <a:rPr lang="en-GB"/>
              <a:t>[</a:t>
            </a:r>
            <a:r>
              <a:rPr lang="en-GB" err="1"/>
              <a:t>Indsæt</a:t>
            </a:r>
            <a:r>
              <a:rPr lang="en-GB"/>
              <a:t> </a:t>
            </a:r>
            <a:r>
              <a:rPr lang="en-GB" err="1"/>
              <a:t>tekst</a:t>
            </a:r>
            <a:r>
              <a:rPr lang="en-GB"/>
              <a:t>]</a:t>
            </a:r>
          </a:p>
        </p:txBody>
      </p:sp>
      <p:sp>
        <p:nvSpPr>
          <p:cNvPr id="8" name="Titel 5">
            <a:extLst>
              <a:ext uri="{FF2B5EF4-FFF2-40B4-BE49-F238E27FC236}">
                <a16:creationId xmlns:a16="http://schemas.microsoft.com/office/drawing/2014/main" id="{D069B160-0FA7-EF3A-1D0E-591C600209FD}"/>
              </a:ext>
            </a:extLst>
          </p:cNvPr>
          <p:cNvSpPr>
            <a:spLocks noGrp="1"/>
          </p:cNvSpPr>
          <p:nvPr>
            <p:ph type="title" hasCustomPrompt="1"/>
          </p:nvPr>
        </p:nvSpPr>
        <p:spPr>
          <a:xfrm>
            <a:off x="803279" y="683315"/>
            <a:ext cx="3311186" cy="954000"/>
          </a:xfrm>
        </p:spPr>
        <p:txBody>
          <a:bodyPr/>
          <a:lstStyle>
            <a:lvl1pPr>
              <a:defRPr b="0">
                <a:solidFill>
                  <a:schemeClr val="tx1"/>
                </a:solidFill>
              </a:defRPr>
            </a:lvl1pPr>
          </a:lstStyle>
          <a:p>
            <a:r>
              <a:rPr lang="da-DK" noProof="0"/>
              <a:t>[Indsæt titel]</a:t>
            </a:r>
          </a:p>
        </p:txBody>
      </p:sp>
      <p:sp>
        <p:nvSpPr>
          <p:cNvPr id="9" name="Pladsholder til tekst 20">
            <a:extLst>
              <a:ext uri="{FF2B5EF4-FFF2-40B4-BE49-F238E27FC236}">
                <a16:creationId xmlns:a16="http://schemas.microsoft.com/office/drawing/2014/main" id="{48FC4996-5A3E-6D0D-30AE-0DCF7E8E8E3C}"/>
              </a:ext>
            </a:extLst>
          </p:cNvPr>
          <p:cNvSpPr>
            <a:spLocks noGrp="1"/>
          </p:cNvSpPr>
          <p:nvPr>
            <p:ph type="body" sz="quarter" idx="13" hasCustomPrompt="1"/>
          </p:nvPr>
        </p:nvSpPr>
        <p:spPr>
          <a:xfrm>
            <a:off x="811921" y="2139616"/>
            <a:ext cx="3302880" cy="1781175"/>
          </a:xfrm>
        </p:spPr>
        <p:txBody>
          <a:bodyPr/>
          <a:lstStyle>
            <a:lvl1pPr marL="0" indent="0">
              <a:buNone/>
              <a:defRPr sz="1200">
                <a:solidFill>
                  <a:srgbClr val="3E4543"/>
                </a:solidFill>
              </a:defRPr>
            </a:lvl1pPr>
          </a:lstStyle>
          <a:p>
            <a:pPr lvl="0"/>
            <a:r>
              <a:rPr lang="da-DK" noProof="0"/>
              <a:t>[Indsæt tekst]</a:t>
            </a:r>
          </a:p>
        </p:txBody>
      </p:sp>
      <p:sp>
        <p:nvSpPr>
          <p:cNvPr id="10" name="Pladsholder til tekst 9">
            <a:extLst>
              <a:ext uri="{FF2B5EF4-FFF2-40B4-BE49-F238E27FC236}">
                <a16:creationId xmlns:a16="http://schemas.microsoft.com/office/drawing/2014/main" id="{73F414A3-2A0C-68BB-C55B-287E881562F9}"/>
              </a:ext>
            </a:extLst>
          </p:cNvPr>
          <p:cNvSpPr>
            <a:spLocks noGrp="1"/>
          </p:cNvSpPr>
          <p:nvPr>
            <p:ph type="body" sz="quarter" idx="21" hasCustomPrompt="1"/>
          </p:nvPr>
        </p:nvSpPr>
        <p:spPr>
          <a:xfrm>
            <a:off x="8382000" y="2907422"/>
            <a:ext cx="540000" cy="540000"/>
          </a:xfrm>
          <a:prstGeom prst="flowChartConnector">
            <a:avLst/>
          </a:prstGeom>
          <a:solidFill>
            <a:schemeClr val="tx1"/>
          </a:solidFill>
        </p:spPr>
        <p:txBody>
          <a:bodyPr/>
          <a:lstStyle>
            <a:lvl1pPr marL="0" indent="0">
              <a:buNone/>
              <a:defRPr sz="200"/>
            </a:lvl1pPr>
          </a:lstStyle>
          <a:p>
            <a:pPr lvl="0"/>
            <a:r>
              <a:rPr lang="da-DK"/>
              <a:t> </a:t>
            </a:r>
          </a:p>
        </p:txBody>
      </p:sp>
      <p:sp>
        <p:nvSpPr>
          <p:cNvPr id="13" name="Pladsholder til tekst 9">
            <a:extLst>
              <a:ext uri="{FF2B5EF4-FFF2-40B4-BE49-F238E27FC236}">
                <a16:creationId xmlns:a16="http://schemas.microsoft.com/office/drawing/2014/main" id="{A8713C39-077F-FEDF-719C-F548EDDC3564}"/>
              </a:ext>
            </a:extLst>
          </p:cNvPr>
          <p:cNvSpPr>
            <a:spLocks noGrp="1"/>
          </p:cNvSpPr>
          <p:nvPr>
            <p:ph type="body" sz="quarter" idx="22" hasCustomPrompt="1"/>
          </p:nvPr>
        </p:nvSpPr>
        <p:spPr>
          <a:xfrm>
            <a:off x="8382000" y="3913292"/>
            <a:ext cx="540000" cy="540000"/>
          </a:xfrm>
          <a:prstGeom prst="flowChartConnector">
            <a:avLst/>
          </a:prstGeom>
          <a:solidFill>
            <a:schemeClr val="tx1"/>
          </a:solidFill>
        </p:spPr>
        <p:txBody>
          <a:bodyPr/>
          <a:lstStyle>
            <a:lvl1pPr marL="0" indent="0">
              <a:buNone/>
              <a:defRPr sz="200"/>
            </a:lvl1pPr>
          </a:lstStyle>
          <a:p>
            <a:pPr lvl="0"/>
            <a:r>
              <a:rPr lang="da-DK"/>
              <a:t> </a:t>
            </a:r>
          </a:p>
        </p:txBody>
      </p:sp>
      <p:sp>
        <p:nvSpPr>
          <p:cNvPr id="14" name="Pladsholder til tekst 9">
            <a:extLst>
              <a:ext uri="{FF2B5EF4-FFF2-40B4-BE49-F238E27FC236}">
                <a16:creationId xmlns:a16="http://schemas.microsoft.com/office/drawing/2014/main" id="{7F93F401-6C31-B0A4-4945-0DC471A448E0}"/>
              </a:ext>
            </a:extLst>
          </p:cNvPr>
          <p:cNvSpPr>
            <a:spLocks noGrp="1"/>
          </p:cNvSpPr>
          <p:nvPr>
            <p:ph type="body" sz="quarter" idx="23" hasCustomPrompt="1"/>
          </p:nvPr>
        </p:nvSpPr>
        <p:spPr>
          <a:xfrm>
            <a:off x="8382000" y="895682"/>
            <a:ext cx="540000" cy="540000"/>
          </a:xfrm>
          <a:prstGeom prst="flowChartConnector">
            <a:avLst/>
          </a:prstGeom>
          <a:solidFill>
            <a:schemeClr val="tx1"/>
          </a:solidFill>
        </p:spPr>
        <p:txBody>
          <a:bodyPr/>
          <a:lstStyle>
            <a:lvl1pPr marL="0" indent="0">
              <a:buNone/>
              <a:defRPr sz="200"/>
            </a:lvl1pPr>
          </a:lstStyle>
          <a:p>
            <a:pPr lvl="0"/>
            <a:r>
              <a:rPr lang="da-DK"/>
              <a:t> </a:t>
            </a:r>
          </a:p>
        </p:txBody>
      </p:sp>
      <p:sp>
        <p:nvSpPr>
          <p:cNvPr id="15" name="Pladsholder til tekst 9">
            <a:extLst>
              <a:ext uri="{FF2B5EF4-FFF2-40B4-BE49-F238E27FC236}">
                <a16:creationId xmlns:a16="http://schemas.microsoft.com/office/drawing/2014/main" id="{E09DCFA5-3A67-7C89-D4FD-91497D25EED3}"/>
              </a:ext>
            </a:extLst>
          </p:cNvPr>
          <p:cNvSpPr>
            <a:spLocks noGrp="1"/>
          </p:cNvSpPr>
          <p:nvPr>
            <p:ph type="body" sz="quarter" idx="24" hasCustomPrompt="1"/>
          </p:nvPr>
        </p:nvSpPr>
        <p:spPr>
          <a:xfrm>
            <a:off x="8382000" y="1901552"/>
            <a:ext cx="540000" cy="540000"/>
          </a:xfrm>
          <a:prstGeom prst="flowChartConnector">
            <a:avLst/>
          </a:prstGeom>
          <a:solidFill>
            <a:schemeClr val="tx1"/>
          </a:solidFill>
        </p:spPr>
        <p:txBody>
          <a:bodyPr/>
          <a:lstStyle>
            <a:lvl1pPr marL="0" indent="0">
              <a:buNone/>
              <a:defRPr sz="200"/>
            </a:lvl1pPr>
          </a:lstStyle>
          <a:p>
            <a:pPr lvl="0"/>
            <a:r>
              <a:rPr lang="da-DK"/>
              <a:t> </a:t>
            </a:r>
          </a:p>
        </p:txBody>
      </p:sp>
      <p:sp>
        <p:nvSpPr>
          <p:cNvPr id="16" name="Pladsholder til tekst 9">
            <a:extLst>
              <a:ext uri="{FF2B5EF4-FFF2-40B4-BE49-F238E27FC236}">
                <a16:creationId xmlns:a16="http://schemas.microsoft.com/office/drawing/2014/main" id="{2478AFE9-AEAD-26DD-DE8D-5CDCCA96EDB0}"/>
              </a:ext>
            </a:extLst>
          </p:cNvPr>
          <p:cNvSpPr>
            <a:spLocks noGrp="1"/>
          </p:cNvSpPr>
          <p:nvPr>
            <p:ph type="body" sz="quarter" idx="25" hasCustomPrompt="1"/>
          </p:nvPr>
        </p:nvSpPr>
        <p:spPr>
          <a:xfrm>
            <a:off x="8382000" y="4919162"/>
            <a:ext cx="540000" cy="540000"/>
          </a:xfrm>
          <a:prstGeom prst="flowChartConnector">
            <a:avLst/>
          </a:prstGeom>
          <a:solidFill>
            <a:schemeClr val="tx1"/>
          </a:solidFill>
        </p:spPr>
        <p:txBody>
          <a:bodyPr/>
          <a:lstStyle>
            <a:lvl1pPr marL="0" indent="0">
              <a:buNone/>
              <a:defRPr sz="200"/>
            </a:lvl1pPr>
          </a:lstStyle>
          <a:p>
            <a:pPr lvl="0"/>
            <a:r>
              <a:rPr lang="da-DK"/>
              <a:t> </a:t>
            </a:r>
          </a:p>
        </p:txBody>
      </p:sp>
      <p:pic>
        <p:nvPicPr>
          <p:cNvPr id="12" name="Billede 11" descr="Et billede, der indeholder ur, tegning, meter&#10;&#10;Automatisk genereret beskrivelse">
            <a:extLst>
              <a:ext uri="{FF2B5EF4-FFF2-40B4-BE49-F238E27FC236}">
                <a16:creationId xmlns:a16="http://schemas.microsoft.com/office/drawing/2014/main" id="{7D424636-0E1E-C975-5E99-9E981DF62E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16002" y="6422819"/>
            <a:ext cx="1267065" cy="162000"/>
          </a:xfrm>
          <a:prstGeom prst="rect">
            <a:avLst/>
          </a:prstGeom>
        </p:spPr>
      </p:pic>
    </p:spTree>
    <p:extLst>
      <p:ext uri="{BB962C8B-B14F-4D97-AF65-F5344CB8AC3E}">
        <p14:creationId xmlns:p14="http://schemas.microsoft.com/office/powerpoint/2010/main" val="3583831368"/>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to midten og grå faktaboks">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D849215B-145A-9A44-E846-975A1602D167}"/>
              </a:ext>
            </a:extLst>
          </p:cNvPr>
          <p:cNvSpPr/>
          <p:nvPr userDrawn="1"/>
        </p:nvSpPr>
        <p:spPr>
          <a:xfrm>
            <a:off x="9051886" y="0"/>
            <a:ext cx="314011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ct val="0"/>
              </a:spcBef>
              <a:spcAft>
                <a:spcPct val="0"/>
              </a:spcAft>
              <a:buClrTx/>
              <a:buSzTx/>
              <a:buFontTx/>
              <a:buNone/>
              <a:tabLst/>
            </a:pPr>
            <a:endParaRPr kumimoji="0" lang="da-DK" sz="120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4" name="Pladsholder til tekst 8">
            <a:extLst>
              <a:ext uri="{FF2B5EF4-FFF2-40B4-BE49-F238E27FC236}">
                <a16:creationId xmlns:a16="http://schemas.microsoft.com/office/drawing/2014/main" id="{3506BA6D-5393-4FE2-B381-4C5163037E45}"/>
              </a:ext>
            </a:extLst>
          </p:cNvPr>
          <p:cNvSpPr>
            <a:spLocks noGrp="1"/>
          </p:cNvSpPr>
          <p:nvPr>
            <p:ph type="body" sz="quarter" idx="17" hasCustomPrompt="1"/>
          </p:nvPr>
        </p:nvSpPr>
        <p:spPr>
          <a:xfrm>
            <a:off x="9474739" y="1902253"/>
            <a:ext cx="2334639" cy="2431622"/>
          </a:xfrm>
        </p:spPr>
        <p:txBody>
          <a:bodyPr anchor="ctr"/>
          <a:lstStyle>
            <a:lvl1pPr marL="0" indent="0" algn="ctr">
              <a:buNone/>
              <a:defRPr sz="1200">
                <a:solidFill>
                  <a:schemeClr val="bg1"/>
                </a:solidFill>
              </a:defRPr>
            </a:lvl1pPr>
          </a:lstStyle>
          <a:p>
            <a:pPr lvl="0"/>
            <a:r>
              <a:rPr lang="en-GB"/>
              <a:t>[</a:t>
            </a:r>
            <a:r>
              <a:rPr lang="en-GB" err="1"/>
              <a:t>Indsæt</a:t>
            </a:r>
            <a:r>
              <a:rPr lang="en-GB"/>
              <a:t> </a:t>
            </a:r>
            <a:r>
              <a:rPr lang="en-GB" err="1"/>
              <a:t>tekst</a:t>
            </a:r>
            <a:r>
              <a:rPr lang="en-GB"/>
              <a:t>]</a:t>
            </a:r>
          </a:p>
        </p:txBody>
      </p:sp>
      <p:sp>
        <p:nvSpPr>
          <p:cNvPr id="8" name="Titel 5">
            <a:extLst>
              <a:ext uri="{FF2B5EF4-FFF2-40B4-BE49-F238E27FC236}">
                <a16:creationId xmlns:a16="http://schemas.microsoft.com/office/drawing/2014/main" id="{D069B160-0FA7-EF3A-1D0E-591C600209FD}"/>
              </a:ext>
            </a:extLst>
          </p:cNvPr>
          <p:cNvSpPr>
            <a:spLocks noGrp="1"/>
          </p:cNvSpPr>
          <p:nvPr>
            <p:ph type="title" hasCustomPrompt="1"/>
          </p:nvPr>
        </p:nvSpPr>
        <p:spPr>
          <a:xfrm>
            <a:off x="803279" y="683315"/>
            <a:ext cx="3744000" cy="954000"/>
          </a:xfrm>
        </p:spPr>
        <p:txBody>
          <a:bodyPr/>
          <a:lstStyle>
            <a:lvl1pPr>
              <a:defRPr b="0">
                <a:solidFill>
                  <a:schemeClr val="tx1"/>
                </a:solidFill>
              </a:defRPr>
            </a:lvl1pPr>
          </a:lstStyle>
          <a:p>
            <a:r>
              <a:rPr lang="da-DK" noProof="0"/>
              <a:t>[Indsæt titel]</a:t>
            </a:r>
          </a:p>
        </p:txBody>
      </p:sp>
      <p:sp>
        <p:nvSpPr>
          <p:cNvPr id="9" name="Pladsholder til tekst 20">
            <a:extLst>
              <a:ext uri="{FF2B5EF4-FFF2-40B4-BE49-F238E27FC236}">
                <a16:creationId xmlns:a16="http://schemas.microsoft.com/office/drawing/2014/main" id="{48FC4996-5A3E-6D0D-30AE-0DCF7E8E8E3C}"/>
              </a:ext>
            </a:extLst>
          </p:cNvPr>
          <p:cNvSpPr>
            <a:spLocks noGrp="1"/>
          </p:cNvSpPr>
          <p:nvPr>
            <p:ph type="body" sz="quarter" idx="13" hasCustomPrompt="1"/>
          </p:nvPr>
        </p:nvSpPr>
        <p:spPr>
          <a:xfrm>
            <a:off x="811919" y="2139616"/>
            <a:ext cx="3744000" cy="1781175"/>
          </a:xfrm>
        </p:spPr>
        <p:txBody>
          <a:bodyPr/>
          <a:lstStyle>
            <a:lvl1pPr marL="0" indent="0">
              <a:buNone/>
              <a:defRPr sz="1200">
                <a:solidFill>
                  <a:srgbClr val="3E4543"/>
                </a:solidFill>
              </a:defRPr>
            </a:lvl1pPr>
          </a:lstStyle>
          <a:p>
            <a:pPr lvl="0"/>
            <a:r>
              <a:rPr lang="da-DK" noProof="0"/>
              <a:t>[Indsæt tekst]</a:t>
            </a:r>
          </a:p>
        </p:txBody>
      </p:sp>
      <p:sp>
        <p:nvSpPr>
          <p:cNvPr id="7" name="Pladsholder til billede 6">
            <a:extLst>
              <a:ext uri="{FF2B5EF4-FFF2-40B4-BE49-F238E27FC236}">
                <a16:creationId xmlns:a16="http://schemas.microsoft.com/office/drawing/2014/main" id="{1E3A4040-2194-948D-B530-CD0E35A1346C}"/>
              </a:ext>
            </a:extLst>
          </p:cNvPr>
          <p:cNvSpPr>
            <a:spLocks noGrp="1"/>
          </p:cNvSpPr>
          <p:nvPr>
            <p:ph type="pic" sz="quarter" idx="18" hasCustomPrompt="1"/>
          </p:nvPr>
        </p:nvSpPr>
        <p:spPr>
          <a:xfrm>
            <a:off x="5100302" y="0"/>
            <a:ext cx="3960000" cy="6858000"/>
          </a:xfrm>
        </p:spPr>
        <p:txBody>
          <a:bodyPr/>
          <a:lstStyle>
            <a:lvl1pPr marL="0" indent="0" algn="ctr">
              <a:buNone/>
              <a:defRPr/>
            </a:lvl1pPr>
          </a:lstStyle>
          <a:p>
            <a:r>
              <a:rPr lang="da-DK" dirty="0"/>
              <a:t>Indsæt billede ved at klikke på ikonet i midten – og husk at kreditere et billede fra Colourbox med ”Foto: Colourbox”, hvis det ikke allerede fremgår nederst på siden</a:t>
            </a:r>
          </a:p>
        </p:txBody>
      </p:sp>
      <p:pic>
        <p:nvPicPr>
          <p:cNvPr id="13" name="Billede 12" descr="Et billede, der indeholder ur, tegning, meter&#10;&#10;Automatisk genereret beskrivelse">
            <a:extLst>
              <a:ext uri="{FF2B5EF4-FFF2-40B4-BE49-F238E27FC236}">
                <a16:creationId xmlns:a16="http://schemas.microsoft.com/office/drawing/2014/main" id="{4D5CFCED-EF12-241B-8086-FCFF017937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16002" y="6422819"/>
            <a:ext cx="1267065" cy="162000"/>
          </a:xfrm>
          <a:prstGeom prst="rect">
            <a:avLst/>
          </a:prstGeom>
        </p:spPr>
      </p:pic>
    </p:spTree>
    <p:extLst>
      <p:ext uri="{BB962C8B-B14F-4D97-AF65-F5344CB8AC3E}">
        <p14:creationId xmlns:p14="http://schemas.microsoft.com/office/powerpoint/2010/main" val="2853294996"/>
      </p:ext>
    </p:extLst>
  </p:cSld>
  <p:clrMapOvr>
    <a:masterClrMapping/>
  </p:clrMapOvr>
  <p:extLst>
    <p:ext uri="{DCECCB84-F9BA-43D5-87BE-67443E8EF086}">
      <p15:sldGuideLst xmlns:p15="http://schemas.microsoft.com/office/powerpoint/2012/main">
        <p15:guide id="1" pos="6766"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vid to spalter">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9AEEAEC-7269-4F55-83AD-4E99DFA8CF47}"/>
              </a:ext>
            </a:extLst>
          </p:cNvPr>
          <p:cNvSpPr>
            <a:spLocks noGrp="1"/>
          </p:cNvSpPr>
          <p:nvPr>
            <p:ph type="title" hasCustomPrompt="1"/>
          </p:nvPr>
        </p:nvSpPr>
        <p:spPr>
          <a:xfrm>
            <a:off x="803278" y="683315"/>
            <a:ext cx="10585449" cy="900000"/>
          </a:xfrm>
        </p:spPr>
        <p:txBody>
          <a:bodyPr/>
          <a:lstStyle>
            <a:lvl1pPr>
              <a:defRPr b="0">
                <a:solidFill>
                  <a:schemeClr val="tx1"/>
                </a:solidFill>
              </a:defRPr>
            </a:lvl1pPr>
          </a:lstStyle>
          <a:p>
            <a:r>
              <a:rPr lang="da-DK" noProof="0"/>
              <a:t>[Indsæt titel]</a:t>
            </a:r>
          </a:p>
        </p:txBody>
      </p:sp>
      <p:sp>
        <p:nvSpPr>
          <p:cNvPr id="9" name="Pladsholder til tekst 20">
            <a:extLst>
              <a:ext uri="{FF2B5EF4-FFF2-40B4-BE49-F238E27FC236}">
                <a16:creationId xmlns:a16="http://schemas.microsoft.com/office/drawing/2014/main" id="{1AEBC18A-0F56-635A-9C5B-E89F3E88E2B6}"/>
              </a:ext>
            </a:extLst>
          </p:cNvPr>
          <p:cNvSpPr>
            <a:spLocks noGrp="1"/>
          </p:cNvSpPr>
          <p:nvPr>
            <p:ph type="body" sz="quarter" idx="13" hasCustomPrompt="1"/>
          </p:nvPr>
        </p:nvSpPr>
        <p:spPr>
          <a:xfrm>
            <a:off x="811920" y="1779254"/>
            <a:ext cx="4929004" cy="2141537"/>
          </a:xfrm>
        </p:spPr>
        <p:txBody>
          <a:bodyPr/>
          <a:lstStyle>
            <a:lvl1pPr marL="0" indent="0">
              <a:buNone/>
              <a:defRPr sz="1200">
                <a:solidFill>
                  <a:schemeClr val="tx1"/>
                </a:solidFill>
              </a:defRPr>
            </a:lvl1pPr>
          </a:lstStyle>
          <a:p>
            <a:pPr lvl="0"/>
            <a:r>
              <a:rPr lang="da-DK" noProof="0"/>
              <a:t>[Indsæt tekst]</a:t>
            </a:r>
          </a:p>
        </p:txBody>
      </p:sp>
      <p:sp>
        <p:nvSpPr>
          <p:cNvPr id="2" name="Pladsholder til tekst 20">
            <a:extLst>
              <a:ext uri="{FF2B5EF4-FFF2-40B4-BE49-F238E27FC236}">
                <a16:creationId xmlns:a16="http://schemas.microsoft.com/office/drawing/2014/main" id="{CC652749-EB4F-8AEF-8D8C-15DF8ED87539}"/>
              </a:ext>
            </a:extLst>
          </p:cNvPr>
          <p:cNvSpPr>
            <a:spLocks noGrp="1"/>
          </p:cNvSpPr>
          <p:nvPr>
            <p:ph type="body" sz="quarter" idx="14" hasCustomPrompt="1"/>
          </p:nvPr>
        </p:nvSpPr>
        <p:spPr>
          <a:xfrm>
            <a:off x="6451076" y="1778400"/>
            <a:ext cx="4929004" cy="2141537"/>
          </a:xfrm>
        </p:spPr>
        <p:txBody>
          <a:bodyPr/>
          <a:lstStyle>
            <a:lvl1pPr marL="0" indent="0">
              <a:buNone/>
              <a:defRPr sz="1200">
                <a:solidFill>
                  <a:schemeClr val="tx1"/>
                </a:solidFill>
              </a:defRPr>
            </a:lvl1pPr>
          </a:lstStyle>
          <a:p>
            <a:pPr lvl="0"/>
            <a:r>
              <a:rPr lang="da-DK" noProof="0"/>
              <a:t>[Indsæt tekst]</a:t>
            </a:r>
          </a:p>
        </p:txBody>
      </p:sp>
    </p:spTree>
    <p:extLst>
      <p:ext uri="{BB962C8B-B14F-4D97-AF65-F5344CB8AC3E}">
        <p14:creationId xmlns:p14="http://schemas.microsoft.com/office/powerpoint/2010/main" val="38320457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vid to bokse">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9AEEAEC-7269-4F55-83AD-4E99DFA8CF47}"/>
              </a:ext>
            </a:extLst>
          </p:cNvPr>
          <p:cNvSpPr>
            <a:spLocks noGrp="1"/>
          </p:cNvSpPr>
          <p:nvPr>
            <p:ph type="title" hasCustomPrompt="1"/>
          </p:nvPr>
        </p:nvSpPr>
        <p:spPr>
          <a:xfrm>
            <a:off x="803278" y="683315"/>
            <a:ext cx="10585449" cy="900000"/>
          </a:xfrm>
        </p:spPr>
        <p:txBody>
          <a:bodyPr/>
          <a:lstStyle>
            <a:lvl1pPr>
              <a:defRPr b="0">
                <a:solidFill>
                  <a:schemeClr val="tx1"/>
                </a:solidFill>
              </a:defRPr>
            </a:lvl1pPr>
          </a:lstStyle>
          <a:p>
            <a:r>
              <a:rPr lang="da-DK" noProof="0"/>
              <a:t>[Indsæt titel]</a:t>
            </a:r>
          </a:p>
        </p:txBody>
      </p:sp>
      <p:sp>
        <p:nvSpPr>
          <p:cNvPr id="9" name="Pladsholder til tekst 20">
            <a:extLst>
              <a:ext uri="{FF2B5EF4-FFF2-40B4-BE49-F238E27FC236}">
                <a16:creationId xmlns:a16="http://schemas.microsoft.com/office/drawing/2014/main" id="{1AEBC18A-0F56-635A-9C5B-E89F3E88E2B6}"/>
              </a:ext>
            </a:extLst>
          </p:cNvPr>
          <p:cNvSpPr>
            <a:spLocks noGrp="1"/>
          </p:cNvSpPr>
          <p:nvPr>
            <p:ph type="body" sz="quarter" idx="13" hasCustomPrompt="1"/>
          </p:nvPr>
        </p:nvSpPr>
        <p:spPr>
          <a:xfrm>
            <a:off x="802800" y="2755962"/>
            <a:ext cx="4932000" cy="2141537"/>
          </a:xfrm>
          <a:ln>
            <a:solidFill>
              <a:schemeClr val="tx1"/>
            </a:solidFill>
          </a:ln>
        </p:spPr>
        <p:txBody>
          <a:bodyPr lIns="180000" tIns="216000" rIns="180000" bIns="180000"/>
          <a:lstStyle>
            <a:lvl1pPr marL="0" indent="0">
              <a:buNone/>
              <a:defRPr sz="1200">
                <a:solidFill>
                  <a:schemeClr val="tx1"/>
                </a:solidFill>
              </a:defRPr>
            </a:lvl1pPr>
          </a:lstStyle>
          <a:p>
            <a:pPr lvl="0"/>
            <a:r>
              <a:rPr lang="da-DK" noProof="0" dirty="0"/>
              <a:t>[Indsæt tekst]</a:t>
            </a:r>
          </a:p>
        </p:txBody>
      </p:sp>
      <p:sp>
        <p:nvSpPr>
          <p:cNvPr id="4" name="Pladsholder til tekst 3">
            <a:extLst>
              <a:ext uri="{FF2B5EF4-FFF2-40B4-BE49-F238E27FC236}">
                <a16:creationId xmlns:a16="http://schemas.microsoft.com/office/drawing/2014/main" id="{57F4A077-E32F-6F35-5B2D-3925E43E5C42}"/>
              </a:ext>
            </a:extLst>
          </p:cNvPr>
          <p:cNvSpPr>
            <a:spLocks noGrp="1"/>
          </p:cNvSpPr>
          <p:nvPr>
            <p:ph type="body" sz="quarter" idx="15" hasCustomPrompt="1"/>
          </p:nvPr>
        </p:nvSpPr>
        <p:spPr>
          <a:xfrm>
            <a:off x="803275" y="2139616"/>
            <a:ext cx="4932000" cy="519165"/>
          </a:xfrm>
          <a:solidFill>
            <a:schemeClr val="tx1"/>
          </a:solidFill>
          <a:ln>
            <a:solidFill>
              <a:schemeClr val="tx1"/>
            </a:solidFill>
          </a:ln>
        </p:spPr>
        <p:txBody>
          <a:bodyPr tIns="0" anchor="ctr" anchorCtr="0"/>
          <a:lstStyle>
            <a:lvl1pPr marL="0" indent="0" algn="ctr">
              <a:buNone/>
              <a:defRPr sz="1200" cap="all" baseline="0">
                <a:solidFill>
                  <a:schemeClr val="bg1"/>
                </a:solidFill>
              </a:defRPr>
            </a:lvl1pPr>
            <a:lvl2pPr marL="406275" indent="0">
              <a:buNone/>
              <a:defRPr/>
            </a:lvl2pPr>
            <a:lvl3pPr marL="822634" indent="0">
              <a:buNone/>
              <a:defRPr/>
            </a:lvl3pPr>
            <a:lvl4pPr marL="1218824" indent="0">
              <a:buNone/>
              <a:defRPr/>
            </a:lvl4pPr>
            <a:lvl5pPr marL="1643828" indent="0">
              <a:buNone/>
              <a:defRPr/>
            </a:lvl5pPr>
          </a:lstStyle>
          <a:p>
            <a:pPr lvl="0"/>
            <a:r>
              <a:rPr lang="da-DK" dirty="0"/>
              <a:t>[indsæt tekst]</a:t>
            </a:r>
          </a:p>
        </p:txBody>
      </p:sp>
      <p:sp>
        <p:nvSpPr>
          <p:cNvPr id="5" name="Pladsholder til tekst 3">
            <a:extLst>
              <a:ext uri="{FF2B5EF4-FFF2-40B4-BE49-F238E27FC236}">
                <a16:creationId xmlns:a16="http://schemas.microsoft.com/office/drawing/2014/main" id="{2FB26DE7-456B-7242-153E-ED047A094809}"/>
              </a:ext>
            </a:extLst>
          </p:cNvPr>
          <p:cNvSpPr>
            <a:spLocks noGrp="1"/>
          </p:cNvSpPr>
          <p:nvPr>
            <p:ph type="body" sz="quarter" idx="16" hasCustomPrompt="1"/>
          </p:nvPr>
        </p:nvSpPr>
        <p:spPr>
          <a:xfrm>
            <a:off x="6454775" y="2144429"/>
            <a:ext cx="4932000" cy="519165"/>
          </a:xfrm>
          <a:solidFill>
            <a:schemeClr val="tx1"/>
          </a:solidFill>
          <a:ln>
            <a:solidFill>
              <a:schemeClr val="tx1"/>
            </a:solidFill>
          </a:ln>
        </p:spPr>
        <p:txBody>
          <a:bodyPr tIns="0" anchor="ctr" anchorCtr="0"/>
          <a:lstStyle>
            <a:lvl1pPr marL="0" indent="0" algn="ctr">
              <a:buNone/>
              <a:defRPr sz="1200" cap="all" baseline="0">
                <a:solidFill>
                  <a:schemeClr val="bg1"/>
                </a:solidFill>
              </a:defRPr>
            </a:lvl1pPr>
            <a:lvl2pPr marL="406275" indent="0">
              <a:buNone/>
              <a:defRPr/>
            </a:lvl2pPr>
            <a:lvl3pPr marL="822634" indent="0">
              <a:buNone/>
              <a:defRPr/>
            </a:lvl3pPr>
            <a:lvl4pPr marL="1218824" indent="0">
              <a:buNone/>
              <a:defRPr/>
            </a:lvl4pPr>
            <a:lvl5pPr marL="1643828" indent="0">
              <a:buNone/>
              <a:defRPr/>
            </a:lvl5pPr>
          </a:lstStyle>
          <a:p>
            <a:pPr lvl="0"/>
            <a:r>
              <a:rPr lang="da-DK" dirty="0"/>
              <a:t>[indsæt tekst]</a:t>
            </a:r>
          </a:p>
        </p:txBody>
      </p:sp>
      <p:sp>
        <p:nvSpPr>
          <p:cNvPr id="7" name="Pladsholder til tekst 20">
            <a:extLst>
              <a:ext uri="{FF2B5EF4-FFF2-40B4-BE49-F238E27FC236}">
                <a16:creationId xmlns:a16="http://schemas.microsoft.com/office/drawing/2014/main" id="{6EAE8D71-C9E6-7EDF-C7F9-3283595FEB3E}"/>
              </a:ext>
            </a:extLst>
          </p:cNvPr>
          <p:cNvSpPr>
            <a:spLocks noGrp="1"/>
          </p:cNvSpPr>
          <p:nvPr>
            <p:ph type="body" sz="quarter" idx="17" hasCustomPrompt="1"/>
          </p:nvPr>
        </p:nvSpPr>
        <p:spPr>
          <a:xfrm>
            <a:off x="6454775" y="2755962"/>
            <a:ext cx="4932000" cy="2141537"/>
          </a:xfrm>
          <a:ln>
            <a:solidFill>
              <a:schemeClr val="tx1"/>
            </a:solidFill>
          </a:ln>
        </p:spPr>
        <p:txBody>
          <a:bodyPr lIns="180000" tIns="216000" rIns="180000" bIns="180000"/>
          <a:lstStyle>
            <a:lvl1pPr marL="0" indent="0">
              <a:buNone/>
              <a:defRPr sz="1200">
                <a:solidFill>
                  <a:schemeClr val="tx1"/>
                </a:solidFill>
              </a:defRPr>
            </a:lvl1pPr>
          </a:lstStyle>
          <a:p>
            <a:pPr lvl="0"/>
            <a:r>
              <a:rPr lang="da-DK" noProof="0" dirty="0"/>
              <a:t>[Indsæt tekst]</a:t>
            </a:r>
          </a:p>
        </p:txBody>
      </p:sp>
    </p:spTree>
    <p:extLst>
      <p:ext uri="{BB962C8B-B14F-4D97-AF65-F5344CB8AC3E}">
        <p14:creationId xmlns:p14="http://schemas.microsoft.com/office/powerpoint/2010/main" val="6354672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ontakter grå">
    <p:spTree>
      <p:nvGrpSpPr>
        <p:cNvPr id="1" name=""/>
        <p:cNvGrpSpPr/>
        <p:nvPr/>
      </p:nvGrpSpPr>
      <p:grpSpPr>
        <a:xfrm>
          <a:off x="0" y="0"/>
          <a:ext cx="0" cy="0"/>
          <a:chOff x="0" y="0"/>
          <a:chExt cx="0" cy="0"/>
        </a:xfrm>
      </p:grpSpPr>
      <p:pic>
        <p:nvPicPr>
          <p:cNvPr id="4" name="Billede 3" descr="Et billede, der indeholder sky, udendørs, vand, bygning&#10;&#10;Automatisk genereret beskrivelse">
            <a:extLst>
              <a:ext uri="{FF2B5EF4-FFF2-40B4-BE49-F238E27FC236}">
                <a16:creationId xmlns:a16="http://schemas.microsoft.com/office/drawing/2014/main" id="{AF221CEB-6FA9-22B8-BDFE-B154BD5922F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5" name="Rektangel 4">
            <a:extLst>
              <a:ext uri="{FF2B5EF4-FFF2-40B4-BE49-F238E27FC236}">
                <a16:creationId xmlns:a16="http://schemas.microsoft.com/office/drawing/2014/main" id="{7C43F2D8-D3A7-4484-8206-D13F10D8F0A1}"/>
              </a:ext>
            </a:extLst>
          </p:cNvPr>
          <p:cNvSpPr/>
          <p:nvPr userDrawn="1"/>
        </p:nvSpPr>
        <p:spPr>
          <a:xfrm>
            <a:off x="0" y="0"/>
            <a:ext cx="12192000" cy="6858000"/>
          </a:xfrm>
          <a:prstGeom prst="rect">
            <a:avLst/>
          </a:prstGeom>
          <a:solidFill>
            <a:schemeClr val="tx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7"/>
          </a:p>
        </p:txBody>
      </p:sp>
      <p:sp>
        <p:nvSpPr>
          <p:cNvPr id="3" name="Pladsholder til billede 2">
            <a:extLst>
              <a:ext uri="{FF2B5EF4-FFF2-40B4-BE49-F238E27FC236}">
                <a16:creationId xmlns:a16="http://schemas.microsoft.com/office/drawing/2014/main" id="{BA10648C-42BB-471F-9DDB-D7995984AE49}"/>
              </a:ext>
            </a:extLst>
          </p:cNvPr>
          <p:cNvSpPr>
            <a:spLocks noGrp="1"/>
          </p:cNvSpPr>
          <p:nvPr>
            <p:ph type="pic" sz="quarter" idx="10"/>
          </p:nvPr>
        </p:nvSpPr>
        <p:spPr>
          <a:xfrm>
            <a:off x="803277" y="2138508"/>
            <a:ext cx="2376401" cy="1890000"/>
          </a:xfrm>
        </p:spPr>
        <p:txBody>
          <a:bodyPr/>
          <a:lstStyle>
            <a:lvl1pPr marL="0" indent="0" algn="ctr">
              <a:buNone/>
              <a:defRPr>
                <a:solidFill>
                  <a:schemeClr val="bg1"/>
                </a:solidFill>
              </a:defRPr>
            </a:lvl1pPr>
          </a:lstStyle>
          <a:p>
            <a:r>
              <a:rPr lang="da-DK" noProof="0"/>
              <a:t>Klik på ikonet for at tilføje et billede</a:t>
            </a:r>
          </a:p>
        </p:txBody>
      </p:sp>
      <p:sp>
        <p:nvSpPr>
          <p:cNvPr id="6" name="Titel 5">
            <a:extLst>
              <a:ext uri="{FF2B5EF4-FFF2-40B4-BE49-F238E27FC236}">
                <a16:creationId xmlns:a16="http://schemas.microsoft.com/office/drawing/2014/main" id="{29AEEAEC-7269-4F55-83AD-4E99DFA8CF47}"/>
              </a:ext>
            </a:extLst>
          </p:cNvPr>
          <p:cNvSpPr>
            <a:spLocks noGrp="1"/>
          </p:cNvSpPr>
          <p:nvPr>
            <p:ph type="title" hasCustomPrompt="1"/>
          </p:nvPr>
        </p:nvSpPr>
        <p:spPr>
          <a:xfrm>
            <a:off x="803278" y="683316"/>
            <a:ext cx="10585449" cy="900000"/>
          </a:xfrm>
        </p:spPr>
        <p:txBody>
          <a:bodyPr/>
          <a:lstStyle>
            <a:lvl1pPr>
              <a:defRPr b="0">
                <a:solidFill>
                  <a:schemeClr val="bg1"/>
                </a:solidFill>
              </a:defRPr>
            </a:lvl1pPr>
          </a:lstStyle>
          <a:p>
            <a:r>
              <a:rPr lang="da-DK" noProof="0"/>
              <a:t>[Indsæt titel]</a:t>
            </a:r>
          </a:p>
        </p:txBody>
      </p:sp>
      <p:sp>
        <p:nvSpPr>
          <p:cNvPr id="20" name="Pladsholder til billede 2">
            <a:extLst>
              <a:ext uri="{FF2B5EF4-FFF2-40B4-BE49-F238E27FC236}">
                <a16:creationId xmlns:a16="http://schemas.microsoft.com/office/drawing/2014/main" id="{D727F64A-0CBE-417C-8835-3B4C48923D33}"/>
              </a:ext>
            </a:extLst>
          </p:cNvPr>
          <p:cNvSpPr>
            <a:spLocks noGrp="1"/>
          </p:cNvSpPr>
          <p:nvPr>
            <p:ph type="pic" sz="quarter" idx="20"/>
          </p:nvPr>
        </p:nvSpPr>
        <p:spPr>
          <a:xfrm>
            <a:off x="3537906" y="2138508"/>
            <a:ext cx="2376401" cy="1890000"/>
          </a:xfrm>
        </p:spPr>
        <p:txBody>
          <a:bodyPr/>
          <a:lstStyle>
            <a:lvl1pPr marL="0" indent="0" algn="ctr">
              <a:buNone/>
              <a:defRPr>
                <a:solidFill>
                  <a:schemeClr val="bg1"/>
                </a:solidFill>
              </a:defRPr>
            </a:lvl1pPr>
          </a:lstStyle>
          <a:p>
            <a:r>
              <a:rPr lang="da-DK" noProof="0"/>
              <a:t>Klik på ikonet for at tilføje et billede</a:t>
            </a:r>
          </a:p>
        </p:txBody>
      </p:sp>
      <p:sp>
        <p:nvSpPr>
          <p:cNvPr id="21" name="Pladsholder til billede 2">
            <a:extLst>
              <a:ext uri="{FF2B5EF4-FFF2-40B4-BE49-F238E27FC236}">
                <a16:creationId xmlns:a16="http://schemas.microsoft.com/office/drawing/2014/main" id="{10BC1454-94B0-4385-B8CC-E26209B5B04E}"/>
              </a:ext>
            </a:extLst>
          </p:cNvPr>
          <p:cNvSpPr>
            <a:spLocks noGrp="1"/>
          </p:cNvSpPr>
          <p:nvPr>
            <p:ph type="pic" sz="quarter" idx="21"/>
          </p:nvPr>
        </p:nvSpPr>
        <p:spPr>
          <a:xfrm>
            <a:off x="6272537" y="2138508"/>
            <a:ext cx="2376401" cy="1890000"/>
          </a:xfrm>
        </p:spPr>
        <p:txBody>
          <a:bodyPr/>
          <a:lstStyle>
            <a:lvl1pPr marL="0" indent="0" algn="ctr">
              <a:buNone/>
              <a:defRPr>
                <a:solidFill>
                  <a:schemeClr val="bg1"/>
                </a:solidFill>
              </a:defRPr>
            </a:lvl1pPr>
          </a:lstStyle>
          <a:p>
            <a:r>
              <a:rPr lang="da-DK" noProof="0"/>
              <a:t>Klik på ikonet for at tilføje et billede</a:t>
            </a:r>
          </a:p>
        </p:txBody>
      </p:sp>
      <p:sp>
        <p:nvSpPr>
          <p:cNvPr id="22" name="Pladsholder til billede 2">
            <a:extLst>
              <a:ext uri="{FF2B5EF4-FFF2-40B4-BE49-F238E27FC236}">
                <a16:creationId xmlns:a16="http://schemas.microsoft.com/office/drawing/2014/main" id="{A60BC239-5102-48CB-B6D2-96D8D4E3CEE0}"/>
              </a:ext>
            </a:extLst>
          </p:cNvPr>
          <p:cNvSpPr>
            <a:spLocks noGrp="1"/>
          </p:cNvSpPr>
          <p:nvPr>
            <p:ph type="pic" sz="quarter" idx="22"/>
          </p:nvPr>
        </p:nvSpPr>
        <p:spPr>
          <a:xfrm>
            <a:off x="9007166" y="2138508"/>
            <a:ext cx="2376401" cy="1890000"/>
          </a:xfrm>
        </p:spPr>
        <p:txBody>
          <a:bodyPr/>
          <a:lstStyle>
            <a:lvl1pPr marL="0" indent="0" algn="ctr">
              <a:buNone/>
              <a:defRPr>
                <a:solidFill>
                  <a:schemeClr val="bg1"/>
                </a:solidFill>
              </a:defRPr>
            </a:lvl1pPr>
          </a:lstStyle>
          <a:p>
            <a:r>
              <a:rPr lang="da-DK" noProof="0"/>
              <a:t>Klik på ikonet for at tilføje et billede</a:t>
            </a:r>
          </a:p>
        </p:txBody>
      </p:sp>
      <p:pic>
        <p:nvPicPr>
          <p:cNvPr id="7" name="Billede 6" descr="Et billede, der indeholder ur, tegning, meter&#10;&#10;Automatisk genereret beskrivelse">
            <a:extLst>
              <a:ext uri="{FF2B5EF4-FFF2-40B4-BE49-F238E27FC236}">
                <a16:creationId xmlns:a16="http://schemas.microsoft.com/office/drawing/2014/main" id="{4C630147-93E8-AB83-51B5-171A462DEC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16002" y="6422819"/>
            <a:ext cx="1267065" cy="162000"/>
          </a:xfrm>
          <a:prstGeom prst="rect">
            <a:avLst/>
          </a:prstGeom>
        </p:spPr>
      </p:pic>
      <p:sp>
        <p:nvSpPr>
          <p:cNvPr id="8" name="Tekstfelt 7">
            <a:extLst>
              <a:ext uri="{FF2B5EF4-FFF2-40B4-BE49-F238E27FC236}">
                <a16:creationId xmlns:a16="http://schemas.microsoft.com/office/drawing/2014/main" id="{06C95604-E585-17AC-9D73-0F1CF82405E0}"/>
              </a:ext>
            </a:extLst>
          </p:cNvPr>
          <p:cNvSpPr txBox="1"/>
          <p:nvPr userDrawn="1"/>
        </p:nvSpPr>
        <p:spPr>
          <a:xfrm>
            <a:off x="1" y="6421650"/>
            <a:ext cx="803274" cy="184666"/>
          </a:xfrm>
          <a:prstGeom prst="rect">
            <a:avLst/>
          </a:prstGeom>
          <a:noFill/>
        </p:spPr>
        <p:txBody>
          <a:bodyPr wrap="square">
            <a:spAutoFit/>
          </a:bodyPr>
          <a:lstStyle/>
          <a:p>
            <a:r>
              <a:rPr lang="da-DK" sz="600" noProof="0" dirty="0">
                <a:solidFill>
                  <a:schemeClr val="accent4"/>
                </a:solidFill>
                <a:latin typeface="+mj-lt"/>
              </a:rPr>
              <a:t>- </a:t>
            </a:r>
            <a:fld id="{3D545FEA-A5DB-46D2-8978-E7332CCCAC96}" type="slidenum">
              <a:rPr lang="da-DK" sz="600" noProof="0" smtClean="0">
                <a:solidFill>
                  <a:schemeClr val="accent4"/>
                </a:solidFill>
                <a:latin typeface="+mj-lt"/>
              </a:rPr>
              <a:pPr/>
              <a:t>‹nr.›</a:t>
            </a:fld>
            <a:r>
              <a:rPr lang="da-DK" sz="600" noProof="0" dirty="0">
                <a:solidFill>
                  <a:schemeClr val="accent4"/>
                </a:solidFill>
                <a:latin typeface="+mj-lt"/>
              </a:rPr>
              <a:t> -</a:t>
            </a:r>
          </a:p>
        </p:txBody>
      </p:sp>
      <p:sp>
        <p:nvSpPr>
          <p:cNvPr id="23" name="Pladsholder til tekst 22">
            <a:extLst>
              <a:ext uri="{FF2B5EF4-FFF2-40B4-BE49-F238E27FC236}">
                <a16:creationId xmlns:a16="http://schemas.microsoft.com/office/drawing/2014/main" id="{25134F3B-01F0-49B9-AA2A-02897E7E0253}"/>
              </a:ext>
            </a:extLst>
          </p:cNvPr>
          <p:cNvSpPr>
            <a:spLocks noGrp="1"/>
          </p:cNvSpPr>
          <p:nvPr>
            <p:ph type="body" sz="quarter" idx="23" hasCustomPrompt="1"/>
          </p:nvPr>
        </p:nvSpPr>
        <p:spPr>
          <a:xfrm>
            <a:off x="801230" y="4179020"/>
            <a:ext cx="2376487" cy="1502568"/>
          </a:xfrm>
        </p:spPr>
        <p:txBody>
          <a:bodyPr/>
          <a:lstStyle>
            <a:lvl1pPr marL="0" indent="0">
              <a:buNone/>
              <a:defRPr sz="1100" b="0">
                <a:solidFill>
                  <a:schemeClr val="accent2"/>
                </a:solidFill>
              </a:defRPr>
            </a:lvl1pPr>
            <a:lvl2pPr marL="0" indent="0">
              <a:buNone/>
              <a:defRPr sz="1000">
                <a:solidFill>
                  <a:schemeClr val="bg1"/>
                </a:solidFill>
              </a:defRPr>
            </a:lvl2pPr>
          </a:lstStyle>
          <a:p>
            <a:pPr lvl="0"/>
            <a:r>
              <a:rPr lang="da-DK" noProof="0" dirty="0"/>
              <a:t>Navn</a:t>
            </a:r>
          </a:p>
          <a:p>
            <a:pPr lvl="1"/>
            <a:r>
              <a:rPr lang="da-DK" noProof="0" dirty="0"/>
              <a:t>Stilling</a:t>
            </a:r>
          </a:p>
          <a:p>
            <a:pPr lvl="1"/>
            <a:endParaRPr lang="da-DK" noProof="0" dirty="0"/>
          </a:p>
          <a:p>
            <a:pPr lvl="1"/>
            <a:r>
              <a:rPr lang="da-DK" sz="900" dirty="0">
                <a:solidFill>
                  <a:schemeClr val="bg1"/>
                </a:solidFill>
              </a:rPr>
              <a:t>T        +45 72 27 XX </a:t>
            </a:r>
            <a:r>
              <a:rPr lang="da-DK" sz="900" dirty="0" err="1">
                <a:solidFill>
                  <a:schemeClr val="bg1"/>
                </a:solidFill>
              </a:rPr>
              <a:t>XX</a:t>
            </a:r>
            <a:endParaRPr lang="da-DK" sz="900" dirty="0">
              <a:solidFill>
                <a:schemeClr val="bg1"/>
              </a:solidFill>
            </a:endParaRPr>
          </a:p>
          <a:p>
            <a:pPr>
              <a:defRPr/>
            </a:pPr>
            <a:r>
              <a:rPr lang="da-DK" sz="900" dirty="0">
                <a:solidFill>
                  <a:schemeClr val="bg1"/>
                </a:solidFill>
              </a:rPr>
              <a:t>M       +45 25 26 XX </a:t>
            </a:r>
            <a:r>
              <a:rPr lang="da-DK" sz="900" dirty="0" err="1">
                <a:solidFill>
                  <a:schemeClr val="bg1"/>
                </a:solidFill>
              </a:rPr>
              <a:t>XX</a:t>
            </a:r>
            <a:endParaRPr lang="da-DK" sz="900" dirty="0">
              <a:solidFill>
                <a:schemeClr val="bg1"/>
              </a:solidFill>
            </a:endParaRPr>
          </a:p>
          <a:p>
            <a:pPr>
              <a:defRPr/>
            </a:pPr>
            <a:r>
              <a:rPr lang="da-DK" sz="900" dirty="0">
                <a:solidFill>
                  <a:schemeClr val="bg1"/>
                </a:solidFill>
              </a:rPr>
              <a:t>E        xxx@bechbruun.com</a:t>
            </a:r>
          </a:p>
        </p:txBody>
      </p:sp>
      <p:sp>
        <p:nvSpPr>
          <p:cNvPr id="30" name="Pladsholder til tekst 22">
            <a:extLst>
              <a:ext uri="{FF2B5EF4-FFF2-40B4-BE49-F238E27FC236}">
                <a16:creationId xmlns:a16="http://schemas.microsoft.com/office/drawing/2014/main" id="{E59CA9C6-90A8-4FD1-8ABD-D97579F79CBF}"/>
              </a:ext>
            </a:extLst>
          </p:cNvPr>
          <p:cNvSpPr>
            <a:spLocks noGrp="1"/>
          </p:cNvSpPr>
          <p:nvPr>
            <p:ph type="body" sz="quarter" idx="24" hasCustomPrompt="1"/>
          </p:nvPr>
        </p:nvSpPr>
        <p:spPr>
          <a:xfrm>
            <a:off x="3537906" y="4179020"/>
            <a:ext cx="2376487" cy="1502568"/>
          </a:xfrm>
        </p:spPr>
        <p:txBody>
          <a:bodyPr/>
          <a:lstStyle>
            <a:lvl1pPr marL="0" indent="0">
              <a:buNone/>
              <a:defRPr sz="1200" b="0">
                <a:solidFill>
                  <a:schemeClr val="accent2"/>
                </a:solidFill>
              </a:defRPr>
            </a:lvl1pPr>
            <a:lvl2pPr marL="0" indent="0">
              <a:buNone/>
              <a:defRPr sz="900">
                <a:solidFill>
                  <a:schemeClr val="bg1"/>
                </a:solidFill>
              </a:defRPr>
            </a:lvl2pPr>
          </a:lstStyle>
          <a:p>
            <a:pPr lvl="0"/>
            <a:r>
              <a:rPr lang="da-DK" noProof="0" dirty="0"/>
              <a:t>Navn</a:t>
            </a:r>
          </a:p>
          <a:p>
            <a:pPr lvl="1"/>
            <a:r>
              <a:rPr lang="da-DK" noProof="0" dirty="0"/>
              <a:t>Stilling</a:t>
            </a:r>
          </a:p>
          <a:p>
            <a:pPr lvl="1"/>
            <a:endParaRPr lang="da-DK" noProof="0" dirty="0"/>
          </a:p>
          <a:p>
            <a:pPr lvl="1"/>
            <a:r>
              <a:rPr lang="da-DK" sz="900" dirty="0">
                <a:solidFill>
                  <a:schemeClr val="bg1"/>
                </a:solidFill>
              </a:rPr>
              <a:t>T        +45 72 27 XX </a:t>
            </a:r>
            <a:r>
              <a:rPr lang="da-DK" sz="900" dirty="0" err="1">
                <a:solidFill>
                  <a:schemeClr val="bg1"/>
                </a:solidFill>
              </a:rPr>
              <a:t>XX</a:t>
            </a:r>
            <a:endParaRPr lang="da-DK" sz="900" dirty="0">
              <a:solidFill>
                <a:schemeClr val="bg1"/>
              </a:solidFill>
            </a:endParaRPr>
          </a:p>
          <a:p>
            <a:pPr>
              <a:defRPr/>
            </a:pPr>
            <a:r>
              <a:rPr lang="da-DK" sz="900" dirty="0">
                <a:solidFill>
                  <a:schemeClr val="bg1"/>
                </a:solidFill>
              </a:rPr>
              <a:t>M       +45 25 26 XX </a:t>
            </a:r>
            <a:r>
              <a:rPr lang="da-DK" sz="900" dirty="0" err="1">
                <a:solidFill>
                  <a:schemeClr val="bg1"/>
                </a:solidFill>
              </a:rPr>
              <a:t>XX</a:t>
            </a:r>
            <a:endParaRPr lang="da-DK" sz="900" dirty="0">
              <a:solidFill>
                <a:schemeClr val="bg1"/>
              </a:solidFill>
            </a:endParaRPr>
          </a:p>
          <a:p>
            <a:pPr>
              <a:defRPr/>
            </a:pPr>
            <a:r>
              <a:rPr lang="da-DK" sz="900" dirty="0">
                <a:solidFill>
                  <a:schemeClr val="bg1"/>
                </a:solidFill>
              </a:rPr>
              <a:t>E        xxx@bechbruun.com</a:t>
            </a:r>
          </a:p>
          <a:p>
            <a:pPr lvl="1"/>
            <a:endParaRPr lang="da-DK" noProof="0" dirty="0"/>
          </a:p>
        </p:txBody>
      </p:sp>
      <p:sp>
        <p:nvSpPr>
          <p:cNvPr id="31" name="Pladsholder til tekst 22">
            <a:extLst>
              <a:ext uri="{FF2B5EF4-FFF2-40B4-BE49-F238E27FC236}">
                <a16:creationId xmlns:a16="http://schemas.microsoft.com/office/drawing/2014/main" id="{B8D3AC70-DEBF-4F35-80BB-4777F9735E54}"/>
              </a:ext>
            </a:extLst>
          </p:cNvPr>
          <p:cNvSpPr>
            <a:spLocks noGrp="1"/>
          </p:cNvSpPr>
          <p:nvPr>
            <p:ph type="body" sz="quarter" idx="25" hasCustomPrompt="1"/>
          </p:nvPr>
        </p:nvSpPr>
        <p:spPr>
          <a:xfrm>
            <a:off x="6274583" y="4179020"/>
            <a:ext cx="2376487" cy="1502568"/>
          </a:xfrm>
        </p:spPr>
        <p:txBody>
          <a:bodyPr/>
          <a:lstStyle>
            <a:lvl1pPr marL="0" indent="0">
              <a:buNone/>
              <a:defRPr sz="1200" b="0" i="0">
                <a:solidFill>
                  <a:schemeClr val="accent2"/>
                </a:solidFill>
              </a:defRPr>
            </a:lvl1pPr>
            <a:lvl2pPr marL="0" indent="0">
              <a:buNone/>
              <a:defRPr sz="1000">
                <a:solidFill>
                  <a:schemeClr val="bg1"/>
                </a:solidFill>
              </a:defRPr>
            </a:lvl2pPr>
          </a:lstStyle>
          <a:p>
            <a:pPr lvl="0"/>
            <a:r>
              <a:rPr lang="da-DK" noProof="0" dirty="0"/>
              <a:t>Navn</a:t>
            </a:r>
          </a:p>
          <a:p>
            <a:pPr lvl="1"/>
            <a:r>
              <a:rPr lang="da-DK" noProof="0" dirty="0"/>
              <a:t>Stilling</a:t>
            </a:r>
          </a:p>
          <a:p>
            <a:pPr lvl="1"/>
            <a:endParaRPr lang="da-DK" noProof="0" dirty="0"/>
          </a:p>
          <a:p>
            <a:pPr lvl="1"/>
            <a:r>
              <a:rPr lang="da-DK" sz="900" dirty="0">
                <a:solidFill>
                  <a:schemeClr val="bg1"/>
                </a:solidFill>
              </a:rPr>
              <a:t>T        +45 72 27 XX </a:t>
            </a:r>
            <a:r>
              <a:rPr lang="da-DK" sz="900" dirty="0" err="1">
                <a:solidFill>
                  <a:schemeClr val="bg1"/>
                </a:solidFill>
              </a:rPr>
              <a:t>XX</a:t>
            </a:r>
            <a:endParaRPr lang="da-DK" sz="900" dirty="0">
              <a:solidFill>
                <a:schemeClr val="bg1"/>
              </a:solidFill>
            </a:endParaRPr>
          </a:p>
          <a:p>
            <a:pPr>
              <a:defRPr/>
            </a:pPr>
            <a:r>
              <a:rPr lang="da-DK" sz="900" dirty="0">
                <a:solidFill>
                  <a:schemeClr val="bg1"/>
                </a:solidFill>
              </a:rPr>
              <a:t>M       +45 25 26 XX </a:t>
            </a:r>
            <a:r>
              <a:rPr lang="da-DK" sz="900" dirty="0" err="1">
                <a:solidFill>
                  <a:schemeClr val="bg1"/>
                </a:solidFill>
              </a:rPr>
              <a:t>XX</a:t>
            </a:r>
            <a:endParaRPr lang="da-DK" sz="900" dirty="0">
              <a:solidFill>
                <a:schemeClr val="bg1"/>
              </a:solidFill>
            </a:endParaRPr>
          </a:p>
          <a:p>
            <a:pPr>
              <a:defRPr/>
            </a:pPr>
            <a:r>
              <a:rPr lang="da-DK" sz="900" dirty="0">
                <a:solidFill>
                  <a:schemeClr val="bg1"/>
                </a:solidFill>
              </a:rPr>
              <a:t>E        xxx@bechbruun.com</a:t>
            </a:r>
          </a:p>
        </p:txBody>
      </p:sp>
      <p:sp>
        <p:nvSpPr>
          <p:cNvPr id="32" name="Pladsholder til tekst 22">
            <a:extLst>
              <a:ext uri="{FF2B5EF4-FFF2-40B4-BE49-F238E27FC236}">
                <a16:creationId xmlns:a16="http://schemas.microsoft.com/office/drawing/2014/main" id="{A94DF842-9BAE-4A3A-AD3A-90B7F7C2431E}"/>
              </a:ext>
            </a:extLst>
          </p:cNvPr>
          <p:cNvSpPr>
            <a:spLocks noGrp="1"/>
          </p:cNvSpPr>
          <p:nvPr>
            <p:ph type="body" sz="quarter" idx="26" hasCustomPrompt="1"/>
          </p:nvPr>
        </p:nvSpPr>
        <p:spPr>
          <a:xfrm>
            <a:off x="9011259" y="4179020"/>
            <a:ext cx="2376487" cy="1502568"/>
          </a:xfrm>
        </p:spPr>
        <p:txBody>
          <a:bodyPr/>
          <a:lstStyle>
            <a:lvl1pPr marL="0" indent="0">
              <a:buNone/>
              <a:defRPr sz="1200" b="0">
                <a:solidFill>
                  <a:schemeClr val="accent2"/>
                </a:solidFill>
              </a:defRPr>
            </a:lvl1pPr>
            <a:lvl2pPr marL="0" indent="0">
              <a:buNone/>
              <a:defRPr sz="1000">
                <a:solidFill>
                  <a:schemeClr val="bg1"/>
                </a:solidFill>
              </a:defRPr>
            </a:lvl2pPr>
          </a:lstStyle>
          <a:p>
            <a:pPr lvl="0"/>
            <a:r>
              <a:rPr lang="da-DK" noProof="0" dirty="0"/>
              <a:t>Navn</a:t>
            </a:r>
          </a:p>
          <a:p>
            <a:pPr lvl="1"/>
            <a:r>
              <a:rPr lang="da-DK" noProof="0" dirty="0"/>
              <a:t>Stilling</a:t>
            </a:r>
          </a:p>
          <a:p>
            <a:pPr lvl="1"/>
            <a:endParaRPr lang="da-DK" noProof="0" dirty="0"/>
          </a:p>
          <a:p>
            <a:pPr lvl="1"/>
            <a:r>
              <a:rPr lang="da-DK" sz="900" dirty="0">
                <a:solidFill>
                  <a:schemeClr val="bg1"/>
                </a:solidFill>
              </a:rPr>
              <a:t>T        +45 72 27 XX </a:t>
            </a:r>
            <a:r>
              <a:rPr lang="da-DK" sz="900" dirty="0" err="1">
                <a:solidFill>
                  <a:schemeClr val="bg1"/>
                </a:solidFill>
              </a:rPr>
              <a:t>XX</a:t>
            </a:r>
            <a:endParaRPr lang="da-DK" sz="900" dirty="0">
              <a:solidFill>
                <a:schemeClr val="bg1"/>
              </a:solidFill>
            </a:endParaRPr>
          </a:p>
          <a:p>
            <a:pPr>
              <a:defRPr/>
            </a:pPr>
            <a:r>
              <a:rPr lang="da-DK" sz="900" dirty="0">
                <a:solidFill>
                  <a:schemeClr val="bg1"/>
                </a:solidFill>
              </a:rPr>
              <a:t>M       +45 25 26 XX </a:t>
            </a:r>
            <a:r>
              <a:rPr lang="da-DK" sz="900" dirty="0" err="1">
                <a:solidFill>
                  <a:schemeClr val="bg1"/>
                </a:solidFill>
              </a:rPr>
              <a:t>XX</a:t>
            </a:r>
            <a:endParaRPr lang="da-DK" sz="900" dirty="0">
              <a:solidFill>
                <a:schemeClr val="bg1"/>
              </a:solidFill>
            </a:endParaRPr>
          </a:p>
          <a:p>
            <a:pPr>
              <a:defRPr/>
            </a:pPr>
            <a:r>
              <a:rPr lang="da-DK" sz="900" dirty="0">
                <a:solidFill>
                  <a:schemeClr val="bg1"/>
                </a:solidFill>
              </a:rPr>
              <a:t>E        xxx@bechbruun.com</a:t>
            </a:r>
          </a:p>
        </p:txBody>
      </p:sp>
    </p:spTree>
    <p:extLst>
      <p:ext uri="{BB962C8B-B14F-4D97-AF65-F5344CB8AC3E}">
        <p14:creationId xmlns:p14="http://schemas.microsoft.com/office/powerpoint/2010/main" val="20511844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gs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29E0D43D-7241-27C6-97E6-156B5E4BBF7E}"/>
              </a:ext>
            </a:extLst>
          </p:cNvPr>
          <p:cNvSpPr/>
          <p:nvPr userDrawn="1"/>
        </p:nvSpPr>
        <p:spPr>
          <a:xfrm>
            <a:off x="0" y="0"/>
            <a:ext cx="12192000" cy="6858000"/>
          </a:xfrm>
          <a:prstGeom prst="rect">
            <a:avLst/>
          </a:prstGeom>
          <a:solidFill>
            <a:srgbClr val="3E4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ct val="0"/>
              </a:spcBef>
              <a:spcAft>
                <a:spcPct val="0"/>
              </a:spcAft>
              <a:buClrTx/>
              <a:buSzTx/>
              <a:buFontTx/>
              <a:buNone/>
              <a:tabLst/>
            </a:pPr>
            <a:endParaRPr kumimoji="0" lang="da-DK" sz="1200" b="0" i="0" u="none" strike="noStrike" kern="1200" cap="none" spc="0" normalizeH="0" baseline="0" noProof="0">
              <a:ln>
                <a:noFill/>
              </a:ln>
              <a:solidFill>
                <a:schemeClr val="bg1"/>
              </a:solidFill>
              <a:effectLst/>
              <a:uLnTx/>
              <a:uFillTx/>
              <a:latin typeface="Arial" panose="020B0604020202020204"/>
              <a:ea typeface="+mn-ea"/>
              <a:cs typeface="+mn-cs"/>
            </a:endParaRPr>
          </a:p>
        </p:txBody>
      </p:sp>
      <p:pic>
        <p:nvPicPr>
          <p:cNvPr id="6" name="Billede 5" descr="Et billede, der indeholder ur, tegning, meter&#10;&#10;Automatisk genereret beskrivelse">
            <a:extLst>
              <a:ext uri="{FF2B5EF4-FFF2-40B4-BE49-F238E27FC236}">
                <a16:creationId xmlns:a16="http://schemas.microsoft.com/office/drawing/2014/main" id="{07A3B823-557B-0C28-9F68-6D8F5B8B3E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16002" y="6422819"/>
            <a:ext cx="1267065" cy="162000"/>
          </a:xfrm>
          <a:prstGeom prst="rect">
            <a:avLst/>
          </a:prstGeom>
        </p:spPr>
      </p:pic>
      <p:sp>
        <p:nvSpPr>
          <p:cNvPr id="4" name="Tekstfelt 3">
            <a:extLst>
              <a:ext uri="{FF2B5EF4-FFF2-40B4-BE49-F238E27FC236}">
                <a16:creationId xmlns:a16="http://schemas.microsoft.com/office/drawing/2014/main" id="{CAD3A6A0-B053-55DF-497D-33482D835D77}"/>
              </a:ext>
            </a:extLst>
          </p:cNvPr>
          <p:cNvSpPr txBox="1"/>
          <p:nvPr userDrawn="1"/>
        </p:nvSpPr>
        <p:spPr>
          <a:xfrm>
            <a:off x="1035464" y="676274"/>
            <a:ext cx="2674113" cy="2864887"/>
          </a:xfrm>
          <a:prstGeom prst="rect">
            <a:avLst/>
          </a:prstGeom>
          <a:noFill/>
        </p:spPr>
        <p:txBody>
          <a:bodyPr wrap="square" rtlCol="0">
            <a:spAutoFit/>
          </a:bodyPr>
          <a:lstStyle/>
          <a:p>
            <a:pPr algn="l">
              <a:spcAft>
                <a:spcPts val="544"/>
              </a:spcAft>
            </a:pPr>
            <a:r>
              <a:rPr lang="da-DK" sz="900" b="1" noProof="0" dirty="0">
                <a:solidFill>
                  <a:schemeClr val="bg1"/>
                </a:solidFill>
                <a:latin typeface="+mn-lt"/>
              </a:rPr>
              <a:t>København</a:t>
            </a:r>
          </a:p>
          <a:p>
            <a:pPr algn="l">
              <a:spcAft>
                <a:spcPts val="544"/>
              </a:spcAft>
            </a:pPr>
            <a:r>
              <a:rPr lang="da-DK" sz="900" noProof="0" dirty="0">
                <a:solidFill>
                  <a:schemeClr val="bg1"/>
                </a:solidFill>
                <a:latin typeface="+mn-lt"/>
              </a:rPr>
              <a:t>Gdanskgade 18</a:t>
            </a:r>
          </a:p>
          <a:p>
            <a:pPr algn="l">
              <a:spcAft>
                <a:spcPts val="544"/>
              </a:spcAft>
            </a:pPr>
            <a:r>
              <a:rPr lang="da-DK" sz="900" noProof="0" dirty="0">
                <a:solidFill>
                  <a:schemeClr val="bg1"/>
                </a:solidFill>
                <a:latin typeface="+mn-lt"/>
              </a:rPr>
              <a:t>2150 Nordhavn</a:t>
            </a:r>
          </a:p>
          <a:p>
            <a:pPr algn="l">
              <a:spcAft>
                <a:spcPts val="544"/>
              </a:spcAft>
            </a:pPr>
            <a:endParaRPr lang="da-DK" sz="900" noProof="0" dirty="0">
              <a:solidFill>
                <a:schemeClr val="bg1"/>
              </a:solidFill>
              <a:latin typeface="+mn-lt"/>
            </a:endParaRPr>
          </a:p>
          <a:p>
            <a:pPr algn="l">
              <a:spcAft>
                <a:spcPts val="544"/>
              </a:spcAft>
            </a:pPr>
            <a:r>
              <a:rPr lang="da-DK" sz="900" b="1" noProof="0" dirty="0">
                <a:solidFill>
                  <a:schemeClr val="bg1"/>
                </a:solidFill>
                <a:latin typeface="+mn-lt"/>
              </a:rPr>
              <a:t>Aarhus</a:t>
            </a:r>
          </a:p>
          <a:p>
            <a:pPr algn="l">
              <a:spcAft>
                <a:spcPts val="544"/>
              </a:spcAft>
            </a:pPr>
            <a:r>
              <a:rPr lang="da-DK" sz="900" noProof="0" dirty="0">
                <a:solidFill>
                  <a:schemeClr val="bg1"/>
                </a:solidFill>
                <a:latin typeface="+mn-lt"/>
              </a:rPr>
              <a:t>Værkmestergade 2</a:t>
            </a:r>
          </a:p>
          <a:p>
            <a:pPr algn="l">
              <a:spcAft>
                <a:spcPts val="544"/>
              </a:spcAft>
            </a:pPr>
            <a:r>
              <a:rPr lang="da-DK" sz="900" noProof="0" dirty="0">
                <a:solidFill>
                  <a:schemeClr val="bg1"/>
                </a:solidFill>
                <a:latin typeface="+mn-lt"/>
              </a:rPr>
              <a:t>8000 Aarhus C</a:t>
            </a:r>
          </a:p>
          <a:p>
            <a:pPr algn="l">
              <a:spcAft>
                <a:spcPts val="544"/>
              </a:spcAft>
            </a:pPr>
            <a:endParaRPr lang="da-DK" sz="900" noProof="0" dirty="0">
              <a:solidFill>
                <a:schemeClr val="bg1"/>
              </a:solidFill>
              <a:latin typeface="+mn-lt"/>
            </a:endParaRPr>
          </a:p>
          <a:p>
            <a:pPr algn="l">
              <a:spcAft>
                <a:spcPts val="544"/>
              </a:spcAft>
            </a:pPr>
            <a:r>
              <a:rPr lang="da-DK" sz="900" noProof="0" dirty="0">
                <a:solidFill>
                  <a:schemeClr val="bg1"/>
                </a:solidFill>
                <a:latin typeface="+mn-lt"/>
              </a:rPr>
              <a:t>+45 72 27 00 00</a:t>
            </a:r>
          </a:p>
          <a:p>
            <a:pPr algn="l">
              <a:spcAft>
                <a:spcPts val="544"/>
              </a:spcAft>
            </a:pPr>
            <a:r>
              <a:rPr lang="da-DK" sz="900" noProof="0" dirty="0">
                <a:solidFill>
                  <a:schemeClr val="bg1"/>
                </a:solidFill>
                <a:latin typeface="+mn-lt"/>
              </a:rPr>
              <a:t>www.bechbruun.com</a:t>
            </a:r>
          </a:p>
          <a:p>
            <a:pPr algn="l">
              <a:spcAft>
                <a:spcPts val="544"/>
              </a:spcAft>
            </a:pPr>
            <a:r>
              <a:rPr lang="da-DK" sz="900" noProof="0" dirty="0">
                <a:solidFill>
                  <a:schemeClr val="bg1"/>
                </a:solidFill>
                <a:latin typeface="+mn-lt"/>
              </a:rPr>
              <a:t>info@bechbruun.com</a:t>
            </a:r>
          </a:p>
          <a:p>
            <a:pPr algn="l">
              <a:spcAft>
                <a:spcPts val="544"/>
              </a:spcAft>
            </a:pPr>
            <a:r>
              <a:rPr lang="da-DK" sz="900" noProof="0" dirty="0">
                <a:solidFill>
                  <a:schemeClr val="bg1"/>
                </a:solidFill>
                <a:latin typeface="+mn-lt"/>
              </a:rPr>
              <a:t>Advokatpartnerselskab</a:t>
            </a:r>
          </a:p>
          <a:p>
            <a:pPr algn="l">
              <a:spcAft>
                <a:spcPts val="544"/>
              </a:spcAft>
            </a:pPr>
            <a:endParaRPr lang="da-DK" sz="900" dirty="0">
              <a:solidFill>
                <a:schemeClr val="bg1"/>
              </a:solidFill>
              <a:latin typeface="+mn-lt"/>
            </a:endParaRPr>
          </a:p>
          <a:p>
            <a:pPr algn="l">
              <a:spcAft>
                <a:spcPts val="544"/>
              </a:spcAft>
            </a:pPr>
            <a:r>
              <a:rPr lang="da-DK" sz="900" noProof="0" dirty="0">
                <a:solidFill>
                  <a:schemeClr val="bg1"/>
                </a:solidFill>
                <a:latin typeface="+mn-lt"/>
              </a:rPr>
              <a:t>Hold dig opdateret</a:t>
            </a:r>
          </a:p>
        </p:txBody>
      </p:sp>
      <p:pic>
        <p:nvPicPr>
          <p:cNvPr id="7" name="Grafik 6">
            <a:hlinkClick r:id="rId3"/>
            <a:extLst>
              <a:ext uri="{FF2B5EF4-FFF2-40B4-BE49-F238E27FC236}">
                <a16:creationId xmlns:a16="http://schemas.microsoft.com/office/drawing/2014/main" id="{793B0AFC-0C7D-2FDF-79CD-5B6E91DE31A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5671" y="3612702"/>
            <a:ext cx="180006" cy="180000"/>
          </a:xfrm>
          <a:prstGeom prst="rect">
            <a:avLst/>
          </a:prstGeom>
        </p:spPr>
      </p:pic>
      <p:pic>
        <p:nvPicPr>
          <p:cNvPr id="8" name="Grafik 7">
            <a:hlinkClick r:id="rId6"/>
            <a:extLst>
              <a:ext uri="{FF2B5EF4-FFF2-40B4-BE49-F238E27FC236}">
                <a16:creationId xmlns:a16="http://schemas.microsoft.com/office/drawing/2014/main" id="{092CE287-CDEF-1CE7-6BA7-C5751696F7C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356763" y="3615138"/>
            <a:ext cx="180006" cy="180000"/>
          </a:xfrm>
          <a:prstGeom prst="rect">
            <a:avLst/>
          </a:prstGeom>
        </p:spPr>
      </p:pic>
      <p:cxnSp>
        <p:nvCxnSpPr>
          <p:cNvPr id="9" name="Lige forbindelse 8">
            <a:extLst>
              <a:ext uri="{FF2B5EF4-FFF2-40B4-BE49-F238E27FC236}">
                <a16:creationId xmlns:a16="http://schemas.microsoft.com/office/drawing/2014/main" id="{1C6DBBDA-7135-D2C3-DCDF-EE5DCA4C4DC7}"/>
              </a:ext>
            </a:extLst>
          </p:cNvPr>
          <p:cNvCxnSpPr/>
          <p:nvPr userDrawn="1"/>
        </p:nvCxnSpPr>
        <p:spPr>
          <a:xfrm>
            <a:off x="801688" y="731838"/>
            <a:ext cx="0" cy="30600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ekstfelt 1">
            <a:extLst>
              <a:ext uri="{FF2B5EF4-FFF2-40B4-BE49-F238E27FC236}">
                <a16:creationId xmlns:a16="http://schemas.microsoft.com/office/drawing/2014/main" id="{4C3FF389-6547-D0E0-BC08-9DDA2A7BE870}"/>
              </a:ext>
            </a:extLst>
          </p:cNvPr>
          <p:cNvSpPr txBox="1"/>
          <p:nvPr userDrawn="1"/>
        </p:nvSpPr>
        <p:spPr>
          <a:xfrm>
            <a:off x="1" y="6421650"/>
            <a:ext cx="803274" cy="184666"/>
          </a:xfrm>
          <a:prstGeom prst="rect">
            <a:avLst/>
          </a:prstGeom>
          <a:noFill/>
        </p:spPr>
        <p:txBody>
          <a:bodyPr wrap="square">
            <a:spAutoFit/>
          </a:bodyPr>
          <a:lstStyle/>
          <a:p>
            <a:r>
              <a:rPr lang="da-DK" sz="600" noProof="0" dirty="0">
                <a:solidFill>
                  <a:schemeClr val="accent4"/>
                </a:solidFill>
                <a:latin typeface="+mj-lt"/>
              </a:rPr>
              <a:t>- </a:t>
            </a:r>
            <a:fld id="{3D545FEA-A5DB-46D2-8978-E7332CCCAC96}" type="slidenum">
              <a:rPr lang="da-DK" sz="600" noProof="0" smtClean="0">
                <a:solidFill>
                  <a:schemeClr val="accent4"/>
                </a:solidFill>
                <a:latin typeface="+mj-lt"/>
              </a:rPr>
              <a:pPr/>
              <a:t>‹nr.›</a:t>
            </a:fld>
            <a:r>
              <a:rPr lang="da-DK" sz="600" noProof="0" dirty="0">
                <a:solidFill>
                  <a:schemeClr val="accent4"/>
                </a:solidFill>
                <a:latin typeface="+mj-lt"/>
              </a:rPr>
              <a:t> -</a:t>
            </a:r>
          </a:p>
        </p:txBody>
      </p:sp>
    </p:spTree>
    <p:extLst>
      <p:ext uri="{BB962C8B-B14F-4D97-AF65-F5344CB8AC3E}">
        <p14:creationId xmlns:p14="http://schemas.microsoft.com/office/powerpoint/2010/main" val="4278513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 overlay, hvid boks og f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B6F17C-6A3E-B932-07A5-5A975D13503C}"/>
              </a:ext>
            </a:extLst>
          </p:cNvPr>
          <p:cNvSpPr>
            <a:spLocks/>
          </p:cNvSpPr>
          <p:nvPr userDrawn="1"/>
        </p:nvSpPr>
        <p:spPr>
          <a:xfrm>
            <a:off x="0" y="0"/>
            <a:ext cx="12198350" cy="6858000"/>
          </a:xfrm>
          <a:prstGeom prst="rect">
            <a:avLst/>
          </a:prstGeom>
          <a:solidFill>
            <a:srgbClr val="3E4543">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mn-lt"/>
                <a:ea typeface="+mn-ea"/>
                <a:cs typeface="+mn-cs"/>
              </a:defRPr>
            </a:lvl1pPr>
            <a:lvl2pPr marL="457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mn-lt"/>
                <a:ea typeface="+mn-ea"/>
                <a:cs typeface="+mn-cs"/>
              </a:defRPr>
            </a:lvl2pPr>
            <a:lvl3pPr marL="914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mn-lt"/>
                <a:ea typeface="+mn-ea"/>
                <a:cs typeface="+mn-cs"/>
              </a:defRPr>
            </a:lvl3pPr>
            <a:lvl4pPr marL="1371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mn-lt"/>
                <a:ea typeface="+mn-ea"/>
                <a:cs typeface="+mn-cs"/>
              </a:defRPr>
            </a:lvl4pPr>
            <a:lvl5pPr marL="18288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mn-lt"/>
                <a:ea typeface="+mn-ea"/>
                <a:cs typeface="+mn-cs"/>
              </a:defRPr>
            </a:lvl5pPr>
            <a:lvl6pPr marL="22860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mn-lt"/>
                <a:ea typeface="+mn-ea"/>
                <a:cs typeface="+mn-cs"/>
              </a:defRPr>
            </a:lvl6pPr>
            <a:lvl7pPr marL="2743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mn-lt"/>
                <a:ea typeface="+mn-ea"/>
                <a:cs typeface="+mn-cs"/>
              </a:defRPr>
            </a:lvl7pPr>
            <a:lvl8pPr marL="3200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mn-lt"/>
                <a:ea typeface="+mn-ea"/>
                <a:cs typeface="+mn-cs"/>
              </a:defRPr>
            </a:lvl8pPr>
            <a:lvl9pPr marL="3657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mn-lt"/>
                <a:ea typeface="+mn-ea"/>
                <a:cs typeface="+mn-cs"/>
              </a:defRPr>
            </a:lvl9pPr>
          </a:lstStyle>
          <a:p>
            <a:pPr marL="0" marR="0" indent="0" algn="ctr" defTabSz="457200" fontAlgn="auto">
              <a:lnSpc>
                <a:spcPct val="100000"/>
              </a:lnSpc>
              <a:spcBef>
                <a:spcPct val="0"/>
              </a:spcBef>
              <a:spcAft>
                <a:spcPct val="0"/>
              </a:spcAft>
              <a:buSzTx/>
              <a:buNone/>
              <a:defRPr kumimoji="0" sz="1800" b="0" i="0" u="none" strike="noStrike" cap="none" spc="0" normalizeH="0" baseline="0" noProof="0">
                <a:solidFill>
                  <a:srgbClr val="FFFFFF"/>
                </a:solidFill>
                <a:uLnTx/>
                <a:uFillTx/>
              </a:defRPr>
            </a:pPr>
            <a:endParaRPr lang="en-US" sz="1200" dirty="0">
              <a:solidFill>
                <a:schemeClr val="tx1"/>
              </a:solidFill>
            </a:endParaRPr>
          </a:p>
        </p:txBody>
      </p:sp>
      <p:sp>
        <p:nvSpPr>
          <p:cNvPr id="5" name="Pladsholder til tekst 4">
            <a:extLst>
              <a:ext uri="{FF2B5EF4-FFF2-40B4-BE49-F238E27FC236}">
                <a16:creationId xmlns:a16="http://schemas.microsoft.com/office/drawing/2014/main" id="{B66F132D-3B24-8EFE-9486-A0060F4B4226}"/>
              </a:ext>
            </a:extLst>
          </p:cNvPr>
          <p:cNvSpPr>
            <a:spLocks noGrp="1" noChangeAspect="1"/>
          </p:cNvSpPr>
          <p:nvPr>
            <p:ph type="body" sz="quarter" idx="14" hasCustomPrompt="1"/>
          </p:nvPr>
        </p:nvSpPr>
        <p:spPr>
          <a:xfrm>
            <a:off x="6408000" y="2654927"/>
            <a:ext cx="5778000" cy="2305871"/>
          </a:xfrm>
          <a:solidFill>
            <a:schemeClr val="bg1"/>
          </a:solidFill>
        </p:spPr>
        <p:txBody>
          <a:bodyPr lIns="432000" tIns="1080000" rIns="720000" bIns="1512000" anchor="b" anchorCtr="0"/>
          <a:lstStyle>
            <a:lvl1pPr marL="0" indent="0">
              <a:buNone/>
              <a:defRPr sz="2600" cap="all" baseline="0"/>
            </a:lvl1pPr>
            <a:lvl2pPr marL="406275" indent="0">
              <a:buNone/>
              <a:defRPr/>
            </a:lvl2pPr>
            <a:lvl3pPr marL="822634" indent="0">
              <a:buNone/>
              <a:defRPr/>
            </a:lvl3pPr>
            <a:lvl4pPr marL="1218824" indent="0">
              <a:buNone/>
              <a:defRPr/>
            </a:lvl4pPr>
            <a:lvl5pPr marL="1643828" indent="0">
              <a:buNone/>
              <a:defRPr/>
            </a:lvl5pPr>
          </a:lstStyle>
          <a:p>
            <a:pPr lvl="0"/>
            <a:r>
              <a:rPr lang="da-DK" dirty="0"/>
              <a:t>[indsæt titel]</a:t>
            </a:r>
          </a:p>
        </p:txBody>
      </p:sp>
      <p:pic>
        <p:nvPicPr>
          <p:cNvPr id="3" name="Billede 2">
            <a:extLst>
              <a:ext uri="{FF2B5EF4-FFF2-40B4-BE49-F238E27FC236}">
                <a16:creationId xmlns:a16="http://schemas.microsoft.com/office/drawing/2014/main" id="{30A96CDC-509E-41DA-BEA9-14A4FFBC00C5}"/>
              </a:ext>
            </a:extLst>
          </p:cNvPr>
          <p:cNvPicPr>
            <a:picLocks noChangeAspect="1"/>
          </p:cNvPicPr>
          <p:nvPr userDrawn="1"/>
        </p:nvPicPr>
        <p:blipFill>
          <a:blip r:embed="rId2"/>
          <a:stretch>
            <a:fillRect/>
          </a:stretch>
        </p:blipFill>
        <p:spPr>
          <a:xfrm>
            <a:off x="11566219" y="365402"/>
            <a:ext cx="1827" cy="1881"/>
          </a:xfrm>
          <a:prstGeom prst="rect">
            <a:avLst/>
          </a:prstGeom>
        </p:spPr>
      </p:pic>
      <p:sp>
        <p:nvSpPr>
          <p:cNvPr id="8" name="Undertitel 2">
            <a:extLst>
              <a:ext uri="{FF2B5EF4-FFF2-40B4-BE49-F238E27FC236}">
                <a16:creationId xmlns:a16="http://schemas.microsoft.com/office/drawing/2014/main" id="{11DA523D-2D45-C027-F227-AC8BFF0C62C4}"/>
              </a:ext>
            </a:extLst>
          </p:cNvPr>
          <p:cNvSpPr>
            <a:spLocks noGrp="1"/>
          </p:cNvSpPr>
          <p:nvPr>
            <p:ph type="subTitle" idx="1" hasCustomPrompt="1"/>
          </p:nvPr>
        </p:nvSpPr>
        <p:spPr>
          <a:xfrm>
            <a:off x="6851651" y="3640845"/>
            <a:ext cx="4535488" cy="294640"/>
          </a:xfrm>
        </p:spPr>
        <p:txBody>
          <a:bodyPr anchor="b"/>
          <a:lstStyle>
            <a:lvl1pPr marL="0" indent="0" algn="l">
              <a:buNone/>
              <a:defRPr sz="1000" cap="all" baseline="0">
                <a:solidFill>
                  <a:schemeClr val="accent2"/>
                </a:solidFill>
              </a:defRPr>
            </a:lvl1pPr>
            <a:lvl2pPr marL="228593" indent="0" algn="ctr">
              <a:buNone/>
              <a:defRPr sz="1000"/>
            </a:lvl2pPr>
            <a:lvl3pPr marL="457186" indent="0" algn="ctr">
              <a:buNone/>
              <a:defRPr sz="900"/>
            </a:lvl3pPr>
            <a:lvl4pPr marL="685778" indent="0" algn="ctr">
              <a:buNone/>
              <a:defRPr sz="800"/>
            </a:lvl4pPr>
            <a:lvl5pPr marL="914372" indent="0" algn="ctr">
              <a:buNone/>
              <a:defRPr sz="800"/>
            </a:lvl5pPr>
            <a:lvl6pPr marL="1142963" indent="0" algn="ctr">
              <a:buNone/>
              <a:defRPr sz="800"/>
            </a:lvl6pPr>
            <a:lvl7pPr marL="1371558" indent="0" algn="ctr">
              <a:buNone/>
              <a:defRPr sz="800"/>
            </a:lvl7pPr>
            <a:lvl8pPr marL="1600149" indent="0" algn="ctr">
              <a:buNone/>
              <a:defRPr sz="800"/>
            </a:lvl8pPr>
            <a:lvl9pPr marL="1828742" indent="0" algn="ctr">
              <a:buNone/>
              <a:defRPr sz="800"/>
            </a:lvl9pPr>
          </a:lstStyle>
          <a:p>
            <a:r>
              <a:rPr lang="da-DK" noProof="0" dirty="0"/>
              <a:t>[Emne]  •  [DATO]</a:t>
            </a:r>
          </a:p>
        </p:txBody>
      </p:sp>
      <p:pic>
        <p:nvPicPr>
          <p:cNvPr id="9" name="Billede 8" descr="Et billede, der indeholder ur, tegning, meter&#10;&#10;Automatisk genereret beskrivelse">
            <a:extLst>
              <a:ext uri="{FF2B5EF4-FFF2-40B4-BE49-F238E27FC236}">
                <a16:creationId xmlns:a16="http://schemas.microsoft.com/office/drawing/2014/main" id="{0C245CF5-972D-E2E6-E3C0-46E4EE8581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16002" y="6422819"/>
            <a:ext cx="1267065" cy="162000"/>
          </a:xfrm>
          <a:prstGeom prst="rect">
            <a:avLst/>
          </a:prstGeom>
        </p:spPr>
      </p:pic>
      <p:sp>
        <p:nvSpPr>
          <p:cNvPr id="10" name="Rektangel 9">
            <a:extLst>
              <a:ext uri="{FF2B5EF4-FFF2-40B4-BE49-F238E27FC236}">
                <a16:creationId xmlns:a16="http://schemas.microsoft.com/office/drawing/2014/main" id="{C4222D29-EA0B-2168-2F03-1743C4D8345B}"/>
              </a:ext>
            </a:extLst>
          </p:cNvPr>
          <p:cNvSpPr/>
          <p:nvPr userDrawn="1"/>
        </p:nvSpPr>
        <p:spPr>
          <a:xfrm>
            <a:off x="6408000" y="1885951"/>
            <a:ext cx="5778000" cy="768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ct val="0"/>
              </a:spcBef>
              <a:spcAft>
                <a:spcPct val="0"/>
              </a:spcAft>
              <a:buClrTx/>
              <a:buSzTx/>
              <a:buFontTx/>
              <a:buNone/>
              <a:tabLst/>
            </a:pPr>
            <a:endParaRPr kumimoji="0" lang="da-DK" sz="1200" b="0" i="0" u="none" strike="noStrike" kern="1200" cap="none" spc="0" normalizeH="0" baseline="0" noProof="0">
              <a:ln>
                <a:noFill/>
              </a:ln>
              <a:solidFill>
                <a:schemeClr val="bg1"/>
              </a:solidFill>
              <a:effectLst/>
              <a:uLnTx/>
              <a:uFillTx/>
              <a:latin typeface="Arial" panose="020B0604020202020204"/>
              <a:ea typeface="+mn-ea"/>
              <a:cs typeface="+mn-cs"/>
            </a:endParaRPr>
          </a:p>
        </p:txBody>
      </p:sp>
      <p:cxnSp>
        <p:nvCxnSpPr>
          <p:cNvPr id="11" name="Lige forbindelse 10">
            <a:extLst>
              <a:ext uri="{FF2B5EF4-FFF2-40B4-BE49-F238E27FC236}">
                <a16:creationId xmlns:a16="http://schemas.microsoft.com/office/drawing/2014/main" id="{E7ED9CB7-0570-60A2-7177-4DE8BB207102}"/>
              </a:ext>
            </a:extLst>
          </p:cNvPr>
          <p:cNvCxnSpPr/>
          <p:nvPr userDrawn="1"/>
        </p:nvCxnSpPr>
        <p:spPr>
          <a:xfrm>
            <a:off x="6841150" y="2357280"/>
            <a:ext cx="1188000" cy="0"/>
          </a:xfrm>
          <a:prstGeom prst="line">
            <a:avLst/>
          </a:prstGeom>
          <a:ln w="6350">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2141822"/>
      </p:ext>
    </p:extLst>
  </p:cSld>
  <p:clrMapOvr>
    <a:masterClrMapping/>
  </p:clrMapOvr>
  <p:extLst>
    <p:ext uri="{DCECCB84-F9BA-43D5-87BE-67443E8EF086}">
      <p15:sldGuideLst xmlns:p15="http://schemas.microsoft.com/office/powerpoint/2012/main">
        <p15:guide id="1" orient="horz" pos="432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gside engelsk">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29E0D43D-7241-27C6-97E6-156B5E4BBF7E}"/>
              </a:ext>
            </a:extLst>
          </p:cNvPr>
          <p:cNvSpPr/>
          <p:nvPr userDrawn="1"/>
        </p:nvSpPr>
        <p:spPr>
          <a:xfrm>
            <a:off x="0" y="0"/>
            <a:ext cx="12192000" cy="6858000"/>
          </a:xfrm>
          <a:prstGeom prst="rect">
            <a:avLst/>
          </a:prstGeom>
          <a:solidFill>
            <a:srgbClr val="3E4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ct val="0"/>
              </a:spcBef>
              <a:spcAft>
                <a:spcPct val="0"/>
              </a:spcAft>
              <a:buClrTx/>
              <a:buSzTx/>
              <a:buFontTx/>
              <a:buNone/>
              <a:tabLst/>
            </a:pPr>
            <a:endParaRPr kumimoji="0" lang="da-DK" sz="1200" b="0" i="0" u="none" strike="noStrike" kern="1200" cap="none" spc="0" normalizeH="0" baseline="0" noProof="0">
              <a:ln>
                <a:noFill/>
              </a:ln>
              <a:solidFill>
                <a:schemeClr val="bg1"/>
              </a:solidFill>
              <a:effectLst/>
              <a:uLnTx/>
              <a:uFillTx/>
              <a:latin typeface="Arial" panose="020B0604020202020204"/>
              <a:ea typeface="+mn-ea"/>
              <a:cs typeface="+mn-cs"/>
            </a:endParaRPr>
          </a:p>
        </p:txBody>
      </p:sp>
      <p:pic>
        <p:nvPicPr>
          <p:cNvPr id="6" name="Billede 5" descr="Et billede, der indeholder ur, tegning, meter&#10;&#10;Automatisk genereret beskrivelse">
            <a:extLst>
              <a:ext uri="{FF2B5EF4-FFF2-40B4-BE49-F238E27FC236}">
                <a16:creationId xmlns:a16="http://schemas.microsoft.com/office/drawing/2014/main" id="{07A3B823-557B-0C28-9F68-6D8F5B8B3E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16002" y="6422819"/>
            <a:ext cx="1267065" cy="162000"/>
          </a:xfrm>
          <a:prstGeom prst="rect">
            <a:avLst/>
          </a:prstGeom>
        </p:spPr>
      </p:pic>
      <p:sp>
        <p:nvSpPr>
          <p:cNvPr id="4" name="Tekstfelt 3">
            <a:extLst>
              <a:ext uri="{FF2B5EF4-FFF2-40B4-BE49-F238E27FC236}">
                <a16:creationId xmlns:a16="http://schemas.microsoft.com/office/drawing/2014/main" id="{CAD3A6A0-B053-55DF-497D-33482D835D77}"/>
              </a:ext>
            </a:extLst>
          </p:cNvPr>
          <p:cNvSpPr txBox="1"/>
          <p:nvPr userDrawn="1"/>
        </p:nvSpPr>
        <p:spPr>
          <a:xfrm>
            <a:off x="1035464" y="676274"/>
            <a:ext cx="2674113" cy="3270126"/>
          </a:xfrm>
          <a:prstGeom prst="rect">
            <a:avLst/>
          </a:prstGeom>
          <a:noFill/>
        </p:spPr>
        <p:txBody>
          <a:bodyPr wrap="square" rtlCol="0">
            <a:spAutoFit/>
          </a:bodyPr>
          <a:lstStyle/>
          <a:p>
            <a:pPr algn="l">
              <a:spcAft>
                <a:spcPts val="544"/>
              </a:spcAft>
            </a:pPr>
            <a:r>
              <a:rPr lang="da-DK" sz="900" b="1" noProof="0" dirty="0">
                <a:solidFill>
                  <a:schemeClr val="bg1"/>
                </a:solidFill>
                <a:latin typeface="+mn-lt"/>
              </a:rPr>
              <a:t>Copenhagen</a:t>
            </a:r>
          </a:p>
          <a:p>
            <a:pPr algn="l">
              <a:spcAft>
                <a:spcPts val="544"/>
              </a:spcAft>
            </a:pPr>
            <a:r>
              <a:rPr lang="da-DK" sz="900" noProof="0" dirty="0">
                <a:solidFill>
                  <a:schemeClr val="bg1"/>
                </a:solidFill>
                <a:latin typeface="+mn-lt"/>
              </a:rPr>
              <a:t>Gdanskgade 18</a:t>
            </a:r>
          </a:p>
          <a:p>
            <a:pPr algn="l">
              <a:spcAft>
                <a:spcPts val="544"/>
              </a:spcAft>
            </a:pPr>
            <a:r>
              <a:rPr lang="da-DK" sz="900" noProof="0" dirty="0">
                <a:solidFill>
                  <a:schemeClr val="bg1"/>
                </a:solidFill>
                <a:latin typeface="+mn-lt"/>
              </a:rPr>
              <a:t>2150 Nordhavn</a:t>
            </a:r>
          </a:p>
          <a:p>
            <a:pPr algn="l">
              <a:spcAft>
                <a:spcPts val="544"/>
              </a:spcAft>
            </a:pPr>
            <a:r>
              <a:rPr lang="da-DK" sz="900" noProof="0" dirty="0">
                <a:solidFill>
                  <a:schemeClr val="bg1"/>
                </a:solidFill>
                <a:latin typeface="+mn-lt"/>
              </a:rPr>
              <a:t>Denmark</a:t>
            </a:r>
          </a:p>
          <a:p>
            <a:pPr algn="l">
              <a:spcAft>
                <a:spcPts val="544"/>
              </a:spcAft>
            </a:pPr>
            <a:endParaRPr lang="da-DK" sz="900" noProof="0" dirty="0">
              <a:solidFill>
                <a:schemeClr val="bg1"/>
              </a:solidFill>
              <a:latin typeface="+mn-lt"/>
            </a:endParaRPr>
          </a:p>
          <a:p>
            <a:pPr algn="l">
              <a:spcAft>
                <a:spcPts val="544"/>
              </a:spcAft>
            </a:pPr>
            <a:r>
              <a:rPr lang="da-DK" sz="900" b="1" noProof="0" dirty="0">
                <a:solidFill>
                  <a:schemeClr val="bg1"/>
                </a:solidFill>
                <a:latin typeface="+mn-lt"/>
              </a:rPr>
              <a:t>Aarhus</a:t>
            </a:r>
          </a:p>
          <a:p>
            <a:pPr algn="l">
              <a:spcAft>
                <a:spcPts val="544"/>
              </a:spcAft>
            </a:pPr>
            <a:r>
              <a:rPr lang="da-DK" sz="900" noProof="0" dirty="0">
                <a:solidFill>
                  <a:schemeClr val="bg1"/>
                </a:solidFill>
                <a:latin typeface="+mn-lt"/>
              </a:rPr>
              <a:t>Værkmestergade 2</a:t>
            </a:r>
          </a:p>
          <a:p>
            <a:pPr algn="l">
              <a:spcAft>
                <a:spcPts val="544"/>
              </a:spcAft>
            </a:pPr>
            <a:r>
              <a:rPr lang="da-DK" sz="900" noProof="0" dirty="0">
                <a:solidFill>
                  <a:schemeClr val="bg1"/>
                </a:solidFill>
                <a:latin typeface="+mn-lt"/>
              </a:rPr>
              <a:t>8000 Aarhus C</a:t>
            </a:r>
          </a:p>
          <a:p>
            <a:pPr algn="l">
              <a:spcAft>
                <a:spcPts val="544"/>
              </a:spcAft>
            </a:pPr>
            <a:r>
              <a:rPr lang="da-DK" sz="900" noProof="0" dirty="0">
                <a:solidFill>
                  <a:schemeClr val="bg1"/>
                </a:solidFill>
                <a:latin typeface="+mn-lt"/>
              </a:rPr>
              <a:t>Denmark</a:t>
            </a:r>
          </a:p>
          <a:p>
            <a:pPr algn="l">
              <a:spcAft>
                <a:spcPts val="544"/>
              </a:spcAft>
            </a:pPr>
            <a:endParaRPr lang="da-DK" sz="900" noProof="0" dirty="0">
              <a:solidFill>
                <a:schemeClr val="bg1"/>
              </a:solidFill>
              <a:latin typeface="+mn-lt"/>
            </a:endParaRPr>
          </a:p>
          <a:p>
            <a:pPr algn="l">
              <a:spcAft>
                <a:spcPts val="544"/>
              </a:spcAft>
            </a:pPr>
            <a:r>
              <a:rPr lang="da-DK" sz="900" noProof="0" dirty="0">
                <a:solidFill>
                  <a:schemeClr val="bg1"/>
                </a:solidFill>
                <a:latin typeface="+mn-lt"/>
              </a:rPr>
              <a:t>+45 72 27 00 00</a:t>
            </a:r>
          </a:p>
          <a:p>
            <a:pPr algn="l">
              <a:spcAft>
                <a:spcPts val="544"/>
              </a:spcAft>
            </a:pPr>
            <a:r>
              <a:rPr lang="da-DK" sz="900" noProof="0" dirty="0">
                <a:solidFill>
                  <a:schemeClr val="bg1"/>
                </a:solidFill>
                <a:latin typeface="+mn-lt"/>
              </a:rPr>
              <a:t>www.bechbruun.com</a:t>
            </a:r>
          </a:p>
          <a:p>
            <a:pPr algn="l">
              <a:spcAft>
                <a:spcPts val="544"/>
              </a:spcAft>
            </a:pPr>
            <a:r>
              <a:rPr lang="da-DK" sz="900" noProof="0" dirty="0">
                <a:solidFill>
                  <a:schemeClr val="bg1"/>
                </a:solidFill>
                <a:latin typeface="+mn-lt"/>
              </a:rPr>
              <a:t>info@bechbruun.com</a:t>
            </a:r>
          </a:p>
          <a:p>
            <a:pPr algn="l">
              <a:spcAft>
                <a:spcPts val="544"/>
              </a:spcAft>
            </a:pPr>
            <a:r>
              <a:rPr lang="da-DK" sz="900" noProof="0" dirty="0">
                <a:solidFill>
                  <a:schemeClr val="bg1"/>
                </a:solidFill>
                <a:latin typeface="+mn-lt"/>
              </a:rPr>
              <a:t>Law Firm P/S</a:t>
            </a:r>
          </a:p>
          <a:p>
            <a:pPr algn="l">
              <a:spcAft>
                <a:spcPts val="544"/>
              </a:spcAft>
            </a:pPr>
            <a:endParaRPr lang="da-DK" sz="900" dirty="0">
              <a:solidFill>
                <a:schemeClr val="bg1"/>
              </a:solidFill>
              <a:latin typeface="+mn-lt"/>
            </a:endParaRPr>
          </a:p>
          <a:p>
            <a:pPr algn="l">
              <a:spcAft>
                <a:spcPts val="544"/>
              </a:spcAft>
            </a:pPr>
            <a:r>
              <a:rPr lang="da-DK" sz="900" noProof="0" dirty="0" err="1">
                <a:solidFill>
                  <a:schemeClr val="bg1"/>
                </a:solidFill>
                <a:latin typeface="+mn-lt"/>
              </a:rPr>
              <a:t>Stay</a:t>
            </a:r>
            <a:r>
              <a:rPr lang="da-DK" sz="900" noProof="0" dirty="0">
                <a:solidFill>
                  <a:schemeClr val="bg1"/>
                </a:solidFill>
                <a:latin typeface="+mn-lt"/>
              </a:rPr>
              <a:t> </a:t>
            </a:r>
            <a:r>
              <a:rPr lang="da-DK" sz="900" noProof="0" dirty="0" err="1">
                <a:solidFill>
                  <a:schemeClr val="bg1"/>
                </a:solidFill>
                <a:latin typeface="+mn-lt"/>
              </a:rPr>
              <a:t>updated</a:t>
            </a:r>
            <a:endParaRPr lang="da-DK" sz="900" noProof="0" dirty="0">
              <a:solidFill>
                <a:schemeClr val="bg1"/>
              </a:solidFill>
              <a:latin typeface="+mn-lt"/>
            </a:endParaRPr>
          </a:p>
        </p:txBody>
      </p:sp>
      <p:pic>
        <p:nvPicPr>
          <p:cNvPr id="7" name="Grafik 6">
            <a:hlinkClick r:id="rId3"/>
            <a:extLst>
              <a:ext uri="{FF2B5EF4-FFF2-40B4-BE49-F238E27FC236}">
                <a16:creationId xmlns:a16="http://schemas.microsoft.com/office/drawing/2014/main" id="{793B0AFC-0C7D-2FDF-79CD-5B6E91DE31A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5671" y="3943573"/>
            <a:ext cx="180006" cy="180000"/>
          </a:xfrm>
          <a:prstGeom prst="rect">
            <a:avLst/>
          </a:prstGeom>
        </p:spPr>
      </p:pic>
      <p:pic>
        <p:nvPicPr>
          <p:cNvPr id="8" name="Grafik 7">
            <a:hlinkClick r:id="rId6"/>
            <a:extLst>
              <a:ext uri="{FF2B5EF4-FFF2-40B4-BE49-F238E27FC236}">
                <a16:creationId xmlns:a16="http://schemas.microsoft.com/office/drawing/2014/main" id="{092CE287-CDEF-1CE7-6BA7-C5751696F7C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356763" y="3946009"/>
            <a:ext cx="180006" cy="180000"/>
          </a:xfrm>
          <a:prstGeom prst="rect">
            <a:avLst/>
          </a:prstGeom>
        </p:spPr>
      </p:pic>
      <p:cxnSp>
        <p:nvCxnSpPr>
          <p:cNvPr id="9" name="Lige forbindelse 8">
            <a:extLst>
              <a:ext uri="{FF2B5EF4-FFF2-40B4-BE49-F238E27FC236}">
                <a16:creationId xmlns:a16="http://schemas.microsoft.com/office/drawing/2014/main" id="{1C6DBBDA-7135-D2C3-DCDF-EE5DCA4C4DC7}"/>
              </a:ext>
            </a:extLst>
          </p:cNvPr>
          <p:cNvCxnSpPr>
            <a:cxnSpLocks/>
          </p:cNvCxnSpPr>
          <p:nvPr userDrawn="1"/>
        </p:nvCxnSpPr>
        <p:spPr>
          <a:xfrm>
            <a:off x="801688" y="731838"/>
            <a:ext cx="0" cy="3391735"/>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ekstfelt 1">
            <a:extLst>
              <a:ext uri="{FF2B5EF4-FFF2-40B4-BE49-F238E27FC236}">
                <a16:creationId xmlns:a16="http://schemas.microsoft.com/office/drawing/2014/main" id="{4C3FF389-6547-D0E0-BC08-9DDA2A7BE870}"/>
              </a:ext>
            </a:extLst>
          </p:cNvPr>
          <p:cNvSpPr txBox="1"/>
          <p:nvPr userDrawn="1"/>
        </p:nvSpPr>
        <p:spPr>
          <a:xfrm>
            <a:off x="1" y="6421650"/>
            <a:ext cx="803274" cy="184666"/>
          </a:xfrm>
          <a:prstGeom prst="rect">
            <a:avLst/>
          </a:prstGeom>
          <a:noFill/>
        </p:spPr>
        <p:txBody>
          <a:bodyPr wrap="square">
            <a:spAutoFit/>
          </a:bodyPr>
          <a:lstStyle/>
          <a:p>
            <a:r>
              <a:rPr lang="da-DK" sz="600" noProof="0" dirty="0">
                <a:solidFill>
                  <a:schemeClr val="accent4"/>
                </a:solidFill>
                <a:latin typeface="+mj-lt"/>
              </a:rPr>
              <a:t>- </a:t>
            </a:r>
            <a:fld id="{3D545FEA-A5DB-46D2-8978-E7332CCCAC96}" type="slidenum">
              <a:rPr lang="da-DK" sz="600" noProof="0" smtClean="0">
                <a:solidFill>
                  <a:schemeClr val="accent4"/>
                </a:solidFill>
                <a:latin typeface="+mj-lt"/>
              </a:rPr>
              <a:pPr/>
              <a:t>‹nr.›</a:t>
            </a:fld>
            <a:r>
              <a:rPr lang="da-DK" sz="600" noProof="0" dirty="0">
                <a:solidFill>
                  <a:schemeClr val="accent4"/>
                </a:solidFill>
                <a:latin typeface="+mj-lt"/>
              </a:rPr>
              <a:t> -</a:t>
            </a:r>
          </a:p>
        </p:txBody>
      </p:sp>
    </p:spTree>
    <p:extLst>
      <p:ext uri="{BB962C8B-B14F-4D97-AF65-F5344CB8AC3E}">
        <p14:creationId xmlns:p14="http://schemas.microsoft.com/office/powerpoint/2010/main" val="33984731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kst slide HVID 1">
    <p:spTree>
      <p:nvGrpSpPr>
        <p:cNvPr id="1" name=""/>
        <p:cNvGrpSpPr/>
        <p:nvPr/>
      </p:nvGrpSpPr>
      <p:grpSpPr>
        <a:xfrm>
          <a:off x="0" y="0"/>
          <a:ext cx="0" cy="0"/>
          <a:chOff x="0" y="0"/>
          <a:chExt cx="0" cy="0"/>
        </a:xfrm>
      </p:grpSpPr>
      <p:sp>
        <p:nvSpPr>
          <p:cNvPr id="6" name="Titel 2">
            <a:extLst>
              <a:ext uri="{FF2B5EF4-FFF2-40B4-BE49-F238E27FC236}">
                <a16:creationId xmlns:a16="http://schemas.microsoft.com/office/drawing/2014/main" id="{92254278-7457-131F-6A37-42480E5E0371}"/>
              </a:ext>
            </a:extLst>
          </p:cNvPr>
          <p:cNvSpPr>
            <a:spLocks noGrp="1"/>
          </p:cNvSpPr>
          <p:nvPr>
            <p:ph type="title" hasCustomPrompt="1"/>
          </p:nvPr>
        </p:nvSpPr>
        <p:spPr>
          <a:xfrm>
            <a:off x="803277" y="683315"/>
            <a:ext cx="5974220" cy="993593"/>
          </a:xfrm>
        </p:spPr>
        <p:txBody>
          <a:bodyPr anchor="t"/>
          <a:lstStyle>
            <a:lvl1pPr>
              <a:defRPr b="0">
                <a:ln>
                  <a:noFill/>
                </a:ln>
                <a:solidFill>
                  <a:srgbClr val="626769"/>
                </a:solidFill>
              </a:defRPr>
            </a:lvl1pPr>
          </a:lstStyle>
          <a:p>
            <a:r>
              <a:rPr lang="da-DK" noProof="0"/>
              <a:t>[Indsæt kort titel]</a:t>
            </a:r>
          </a:p>
        </p:txBody>
      </p:sp>
      <p:cxnSp>
        <p:nvCxnSpPr>
          <p:cNvPr id="3" name="Lige forbindelse 2">
            <a:extLst>
              <a:ext uri="{FF2B5EF4-FFF2-40B4-BE49-F238E27FC236}">
                <a16:creationId xmlns:a16="http://schemas.microsoft.com/office/drawing/2014/main" id="{45DDA215-586B-0817-A65D-0779C19465E0}"/>
              </a:ext>
            </a:extLst>
          </p:cNvPr>
          <p:cNvCxnSpPr>
            <a:cxnSpLocks/>
          </p:cNvCxnSpPr>
          <p:nvPr userDrawn="1"/>
        </p:nvCxnSpPr>
        <p:spPr>
          <a:xfrm>
            <a:off x="801228" y="1395390"/>
            <a:ext cx="980194"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Pladsholder til tekst 20">
            <a:extLst>
              <a:ext uri="{FF2B5EF4-FFF2-40B4-BE49-F238E27FC236}">
                <a16:creationId xmlns:a16="http://schemas.microsoft.com/office/drawing/2014/main" id="{DB5E67DC-07B5-20B5-69D9-25EE7923D8AD}"/>
              </a:ext>
            </a:extLst>
          </p:cNvPr>
          <p:cNvSpPr>
            <a:spLocks noGrp="1"/>
          </p:cNvSpPr>
          <p:nvPr>
            <p:ph type="body" sz="quarter" idx="13" hasCustomPrompt="1"/>
          </p:nvPr>
        </p:nvSpPr>
        <p:spPr>
          <a:xfrm>
            <a:off x="803275" y="2264933"/>
            <a:ext cx="6534440" cy="544542"/>
          </a:xfrm>
        </p:spPr>
        <p:txBody>
          <a:bodyPr/>
          <a:lstStyle>
            <a:lvl1pPr marL="0" indent="0">
              <a:buNone/>
              <a:defRPr sz="1271">
                <a:solidFill>
                  <a:srgbClr val="626769"/>
                </a:solidFill>
              </a:defRPr>
            </a:lvl1pPr>
          </a:lstStyle>
          <a:p>
            <a:pPr lvl="0"/>
            <a:r>
              <a:rPr lang="da-DK" noProof="0"/>
              <a:t>[INDSÆT TEKST]</a:t>
            </a:r>
          </a:p>
        </p:txBody>
      </p:sp>
    </p:spTree>
    <p:extLst>
      <p:ext uri="{BB962C8B-B14F-4D97-AF65-F5344CB8AC3E}">
        <p14:creationId xmlns:p14="http://schemas.microsoft.com/office/powerpoint/2010/main" val="25247089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6736D0B1-82AE-19C4-8112-2868AF7ABBA3}"/>
              </a:ext>
            </a:extLst>
          </p:cNvPr>
          <p:cNvSpPr>
            <a:spLocks noGrp="1"/>
          </p:cNvSpPr>
          <p:nvPr>
            <p:ph type="dt" sz="half" idx="10"/>
          </p:nvPr>
        </p:nvSpPr>
        <p:spPr/>
        <p:txBody>
          <a:bodyPr/>
          <a:lstStyle/>
          <a:p>
            <a:fld id="{AAE1A63A-A927-4A81-AFF9-CF57DCDFCC70}" type="datetimeFigureOut">
              <a:rPr lang="da-DK" smtClean="0"/>
              <a:t>20-11-2024</a:t>
            </a:fld>
            <a:endParaRPr lang="da-DK"/>
          </a:p>
        </p:txBody>
      </p:sp>
      <p:sp>
        <p:nvSpPr>
          <p:cNvPr id="3" name="Pladsholder til sidefod 2">
            <a:extLst>
              <a:ext uri="{FF2B5EF4-FFF2-40B4-BE49-F238E27FC236}">
                <a16:creationId xmlns:a16="http://schemas.microsoft.com/office/drawing/2014/main" id="{BB659424-32A8-C4A6-4441-8564C3EC9661}"/>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CC336707-9A31-80E5-170E-BBBCBF8196EF}"/>
              </a:ext>
            </a:extLst>
          </p:cNvPr>
          <p:cNvSpPr>
            <a:spLocks noGrp="1"/>
          </p:cNvSpPr>
          <p:nvPr>
            <p:ph type="sldNum" sz="quarter" idx="12"/>
          </p:nvPr>
        </p:nvSpPr>
        <p:spPr/>
        <p:txBody>
          <a:bodyPr/>
          <a:lstStyle/>
          <a:p>
            <a:fld id="{1F3FDBFF-8EAF-43B5-98BD-C14F267A66FF}" type="slidenum">
              <a:rPr lang="da-DK" smtClean="0"/>
              <a:t>‹nr.›</a:t>
            </a:fld>
            <a:endParaRPr lang="da-DK"/>
          </a:p>
        </p:txBody>
      </p:sp>
    </p:spTree>
    <p:extLst>
      <p:ext uri="{BB962C8B-B14F-4D97-AF65-F5344CB8AC3E}">
        <p14:creationId xmlns:p14="http://schemas.microsoft.com/office/powerpoint/2010/main" val="3970640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vi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9AEEAEC-7269-4F55-83AD-4E99DFA8CF47}"/>
              </a:ext>
            </a:extLst>
          </p:cNvPr>
          <p:cNvSpPr>
            <a:spLocks noGrp="1"/>
          </p:cNvSpPr>
          <p:nvPr>
            <p:ph type="title" hasCustomPrompt="1"/>
          </p:nvPr>
        </p:nvSpPr>
        <p:spPr>
          <a:xfrm>
            <a:off x="803278" y="683315"/>
            <a:ext cx="10585449" cy="900000"/>
          </a:xfrm>
        </p:spPr>
        <p:txBody>
          <a:bodyPr/>
          <a:lstStyle>
            <a:lvl1pPr>
              <a:defRPr b="0">
                <a:solidFill>
                  <a:schemeClr val="tx1"/>
                </a:solidFill>
              </a:defRPr>
            </a:lvl1pPr>
          </a:lstStyle>
          <a:p>
            <a:pPr>
              <a:defRPr lang="da-DK"/>
            </a:pPr>
            <a:r>
              <a:rPr lang="da-DK" noProof="0"/>
              <a:t>[Indsæt titel]</a:t>
            </a:r>
          </a:p>
        </p:txBody>
      </p:sp>
      <p:sp>
        <p:nvSpPr>
          <p:cNvPr id="9" name="Pladsholder til tekst 20">
            <a:extLst>
              <a:ext uri="{FF2B5EF4-FFF2-40B4-BE49-F238E27FC236}">
                <a16:creationId xmlns:a16="http://schemas.microsoft.com/office/drawing/2014/main" id="{1AEBC18A-0F56-635A-9C5B-E89F3E88E2B6}"/>
              </a:ext>
            </a:extLst>
          </p:cNvPr>
          <p:cNvSpPr>
            <a:spLocks noGrp="1"/>
          </p:cNvSpPr>
          <p:nvPr>
            <p:ph type="body" sz="quarter" idx="13" hasCustomPrompt="1"/>
          </p:nvPr>
        </p:nvSpPr>
        <p:spPr>
          <a:xfrm>
            <a:off x="811920" y="1779254"/>
            <a:ext cx="10575218" cy="2141537"/>
          </a:xfrm>
        </p:spPr>
        <p:txBody>
          <a:bodyPr/>
          <a:lstStyle>
            <a:lvl1pPr marL="0" indent="0">
              <a:buNone/>
              <a:defRPr sz="1200">
                <a:solidFill>
                  <a:schemeClr val="tx1"/>
                </a:solidFill>
              </a:defRPr>
            </a:lvl1pPr>
          </a:lstStyle>
          <a:p>
            <a:pPr lvl="0">
              <a:defRPr lang="da-DK"/>
            </a:pPr>
            <a:r>
              <a:rPr lang="da-DK" noProof="0"/>
              <a:t>[Indsæt tekst]</a:t>
            </a:r>
          </a:p>
        </p:txBody>
      </p:sp>
    </p:spTree>
    <p:extLst>
      <p:ext uri="{BB962C8B-B14F-4D97-AF65-F5344CB8AC3E}">
        <p14:creationId xmlns:p14="http://schemas.microsoft.com/office/powerpoint/2010/main" val="83142568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 - grå boks og foto">
    <p:spTree>
      <p:nvGrpSpPr>
        <p:cNvPr id="1" name=""/>
        <p:cNvGrpSpPr/>
        <p:nvPr/>
      </p:nvGrpSpPr>
      <p:grpSpPr>
        <a:xfrm>
          <a:off x="0" y="0"/>
          <a:ext cx="0" cy="0"/>
          <a:chOff x="0" y="0"/>
          <a:chExt cx="0" cy="0"/>
        </a:xfrm>
      </p:grpSpPr>
      <p:sp>
        <p:nvSpPr>
          <p:cNvPr id="7" name="Pladsholder til billede 6">
            <a:extLst>
              <a:ext uri="{FF2B5EF4-FFF2-40B4-BE49-F238E27FC236}">
                <a16:creationId xmlns:a16="http://schemas.microsoft.com/office/drawing/2014/main" id="{4A945971-C83E-0B17-B82D-E13C5E95CB77}"/>
              </a:ext>
            </a:extLst>
          </p:cNvPr>
          <p:cNvSpPr>
            <a:spLocks noGrp="1"/>
          </p:cNvSpPr>
          <p:nvPr>
            <p:ph type="pic" sz="quarter" idx="13" hasCustomPrompt="1"/>
          </p:nvPr>
        </p:nvSpPr>
        <p:spPr>
          <a:xfrm>
            <a:off x="0" y="1"/>
            <a:ext cx="12192000" cy="6857999"/>
          </a:xfrm>
        </p:spPr>
        <p:txBody>
          <a:bodyPr/>
          <a:lstStyle>
            <a:lvl1pPr marL="0" indent="0" algn="ctr">
              <a:buNone/>
              <a:defRPr sz="1333"/>
            </a:lvl1pPr>
          </a:lstStyle>
          <a:p>
            <a:r>
              <a:rPr lang="da-DK" noProof="0" dirty="0"/>
              <a:t>Hvis billedet lægger sig forrest: Højreklik og vælg ”Placer bagest”</a:t>
            </a:r>
          </a:p>
        </p:txBody>
      </p:sp>
      <p:pic>
        <p:nvPicPr>
          <p:cNvPr id="3" name="Billede 2">
            <a:extLst>
              <a:ext uri="{FF2B5EF4-FFF2-40B4-BE49-F238E27FC236}">
                <a16:creationId xmlns:a16="http://schemas.microsoft.com/office/drawing/2014/main" id="{30A96CDC-509E-41DA-BEA9-14A4FFBC00C5}"/>
              </a:ext>
            </a:extLst>
          </p:cNvPr>
          <p:cNvPicPr>
            <a:picLocks noChangeAspect="1"/>
          </p:cNvPicPr>
          <p:nvPr userDrawn="1"/>
        </p:nvPicPr>
        <p:blipFill>
          <a:blip r:embed="rId2"/>
          <a:stretch>
            <a:fillRect/>
          </a:stretch>
        </p:blipFill>
        <p:spPr>
          <a:xfrm>
            <a:off x="11566219" y="365402"/>
            <a:ext cx="1827" cy="1881"/>
          </a:xfrm>
          <a:prstGeom prst="rect">
            <a:avLst/>
          </a:prstGeom>
        </p:spPr>
      </p:pic>
      <p:sp>
        <p:nvSpPr>
          <p:cNvPr id="5" name="Pladsholder til tekst 4">
            <a:extLst>
              <a:ext uri="{FF2B5EF4-FFF2-40B4-BE49-F238E27FC236}">
                <a16:creationId xmlns:a16="http://schemas.microsoft.com/office/drawing/2014/main" id="{B66F132D-3B24-8EFE-9486-A0060F4B4226}"/>
              </a:ext>
            </a:extLst>
          </p:cNvPr>
          <p:cNvSpPr>
            <a:spLocks noGrp="1" noChangeAspect="1"/>
          </p:cNvSpPr>
          <p:nvPr>
            <p:ph type="body" sz="quarter" idx="14" hasCustomPrompt="1"/>
          </p:nvPr>
        </p:nvSpPr>
        <p:spPr>
          <a:xfrm>
            <a:off x="6408000" y="1900799"/>
            <a:ext cx="5778000" cy="3060000"/>
          </a:xfrm>
          <a:solidFill>
            <a:schemeClr val="tx1"/>
          </a:solidFill>
        </p:spPr>
        <p:txBody>
          <a:bodyPr lIns="432000" tIns="1080000" rIns="720000" bIns="1368000" anchor="b" anchorCtr="0"/>
          <a:lstStyle>
            <a:lvl1pPr marL="0" indent="0">
              <a:buNone/>
              <a:defRPr sz="2600" cap="all" baseline="0">
                <a:solidFill>
                  <a:schemeClr val="bg1"/>
                </a:solidFill>
              </a:defRPr>
            </a:lvl1pPr>
            <a:lvl2pPr marL="406275" indent="0">
              <a:buNone/>
              <a:defRPr/>
            </a:lvl2pPr>
            <a:lvl3pPr marL="822634" indent="0">
              <a:buNone/>
              <a:defRPr/>
            </a:lvl3pPr>
            <a:lvl4pPr marL="1218824" indent="0">
              <a:buNone/>
              <a:defRPr/>
            </a:lvl4pPr>
            <a:lvl5pPr marL="1643828" indent="0">
              <a:buNone/>
              <a:defRPr/>
            </a:lvl5pPr>
          </a:lstStyle>
          <a:p>
            <a:pPr lvl="0"/>
            <a:r>
              <a:rPr lang="da-DK" dirty="0"/>
              <a:t>[indsæt titel]</a:t>
            </a:r>
          </a:p>
        </p:txBody>
      </p:sp>
      <p:cxnSp>
        <p:nvCxnSpPr>
          <p:cNvPr id="6" name="Lige forbindelse 5">
            <a:extLst>
              <a:ext uri="{FF2B5EF4-FFF2-40B4-BE49-F238E27FC236}">
                <a16:creationId xmlns:a16="http://schemas.microsoft.com/office/drawing/2014/main" id="{07F0713B-E629-EA62-9CCE-6024DDFAE0F3}"/>
              </a:ext>
            </a:extLst>
          </p:cNvPr>
          <p:cNvCxnSpPr>
            <a:cxnSpLocks/>
          </p:cNvCxnSpPr>
          <p:nvPr userDrawn="1"/>
        </p:nvCxnSpPr>
        <p:spPr>
          <a:xfrm>
            <a:off x="6851650" y="2359498"/>
            <a:ext cx="1188000" cy="0"/>
          </a:xfrm>
          <a:prstGeom prst="line">
            <a:avLst/>
          </a:prstGeom>
          <a:ln w="6350">
            <a:solidFill>
              <a:srgbClr val="15EFC8"/>
            </a:solidFill>
          </a:ln>
        </p:spPr>
        <p:style>
          <a:lnRef idx="2">
            <a:schemeClr val="accent1"/>
          </a:lnRef>
          <a:fillRef idx="0">
            <a:schemeClr val="accent1"/>
          </a:fillRef>
          <a:effectRef idx="1">
            <a:schemeClr val="accent1"/>
          </a:effectRef>
          <a:fontRef idx="minor">
            <a:schemeClr val="tx1"/>
          </a:fontRef>
        </p:style>
      </p:cxnSp>
      <p:sp>
        <p:nvSpPr>
          <p:cNvPr id="8" name="Undertitel 2">
            <a:extLst>
              <a:ext uri="{FF2B5EF4-FFF2-40B4-BE49-F238E27FC236}">
                <a16:creationId xmlns:a16="http://schemas.microsoft.com/office/drawing/2014/main" id="{11DA523D-2D45-C027-F227-AC8BFF0C62C4}"/>
              </a:ext>
            </a:extLst>
          </p:cNvPr>
          <p:cNvSpPr>
            <a:spLocks noGrp="1"/>
          </p:cNvSpPr>
          <p:nvPr>
            <p:ph type="subTitle" idx="1" hasCustomPrompt="1"/>
          </p:nvPr>
        </p:nvSpPr>
        <p:spPr>
          <a:xfrm>
            <a:off x="6851651" y="3640845"/>
            <a:ext cx="4535488" cy="294640"/>
          </a:xfrm>
        </p:spPr>
        <p:txBody>
          <a:bodyPr anchor="b"/>
          <a:lstStyle>
            <a:lvl1pPr marL="0" indent="0" algn="l">
              <a:buNone/>
              <a:defRPr sz="1000" cap="all" baseline="0">
                <a:solidFill>
                  <a:schemeClr val="accent2"/>
                </a:solidFill>
              </a:defRPr>
            </a:lvl1pPr>
            <a:lvl2pPr marL="228593" indent="0" algn="ctr">
              <a:buNone/>
              <a:defRPr sz="1000"/>
            </a:lvl2pPr>
            <a:lvl3pPr marL="457186" indent="0" algn="ctr">
              <a:buNone/>
              <a:defRPr sz="900"/>
            </a:lvl3pPr>
            <a:lvl4pPr marL="685778" indent="0" algn="ctr">
              <a:buNone/>
              <a:defRPr sz="800"/>
            </a:lvl4pPr>
            <a:lvl5pPr marL="914372" indent="0" algn="ctr">
              <a:buNone/>
              <a:defRPr sz="800"/>
            </a:lvl5pPr>
            <a:lvl6pPr marL="1142963" indent="0" algn="ctr">
              <a:buNone/>
              <a:defRPr sz="800"/>
            </a:lvl6pPr>
            <a:lvl7pPr marL="1371558" indent="0" algn="ctr">
              <a:buNone/>
              <a:defRPr sz="800"/>
            </a:lvl7pPr>
            <a:lvl8pPr marL="1600149" indent="0" algn="ctr">
              <a:buNone/>
              <a:defRPr sz="800"/>
            </a:lvl8pPr>
            <a:lvl9pPr marL="1828742" indent="0" algn="ctr">
              <a:buNone/>
              <a:defRPr sz="800"/>
            </a:lvl9pPr>
          </a:lstStyle>
          <a:p>
            <a:r>
              <a:rPr lang="da-DK" noProof="0" dirty="0"/>
              <a:t>[Emne]  •  [</a:t>
            </a:r>
            <a:r>
              <a:rPr lang="da-DK" noProof="0" dirty="0" err="1"/>
              <a:t>dATO</a:t>
            </a:r>
            <a:r>
              <a:rPr lang="da-DK" noProof="0" dirty="0"/>
              <a:t>]</a:t>
            </a:r>
          </a:p>
        </p:txBody>
      </p:sp>
    </p:spTree>
    <p:extLst>
      <p:ext uri="{BB962C8B-B14F-4D97-AF65-F5344CB8AC3E}">
        <p14:creationId xmlns:p14="http://schemas.microsoft.com/office/powerpoint/2010/main" val="3231399681"/>
      </p:ext>
    </p:extLst>
  </p:cSld>
  <p:clrMapOvr>
    <a:masterClrMapping/>
  </p:clrMapOvr>
  <p:extLst>
    <p:ext uri="{DCECCB84-F9BA-43D5-87BE-67443E8EF086}">
      <p15:sldGuideLst xmlns:p15="http://schemas.microsoft.com/office/powerpoint/2012/main">
        <p15:guide id="1" orient="horz" pos="4320" userDrawn="1">
          <p15:clr>
            <a:srgbClr val="FBAE40"/>
          </p15:clr>
        </p15:guide>
        <p15:guide id="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dho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29E0D43D-7241-27C6-97E6-156B5E4BBF7E}"/>
              </a:ext>
            </a:extLst>
          </p:cNvPr>
          <p:cNvSpPr/>
          <p:nvPr userDrawn="1"/>
        </p:nvSpPr>
        <p:spPr>
          <a:xfrm>
            <a:off x="0" y="0"/>
            <a:ext cx="12192000" cy="6858000"/>
          </a:xfrm>
          <a:prstGeom prst="rect">
            <a:avLst/>
          </a:prstGeom>
          <a:solidFill>
            <a:srgbClr val="3E4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ct val="0"/>
              </a:spcBef>
              <a:spcAft>
                <a:spcPct val="0"/>
              </a:spcAft>
              <a:buClrTx/>
              <a:buSzTx/>
              <a:buFontTx/>
              <a:buNone/>
              <a:tabLst/>
            </a:pPr>
            <a:endParaRPr kumimoji="0" lang="da-DK" sz="1200" b="0" i="0" u="none" strike="noStrike" kern="1200" cap="none" spc="0" normalizeH="0" baseline="0" noProof="0">
              <a:ln>
                <a:noFill/>
              </a:ln>
              <a:solidFill>
                <a:schemeClr val="bg1"/>
              </a:solidFill>
              <a:effectLst/>
              <a:uLnTx/>
              <a:uFillTx/>
              <a:latin typeface="Arial" panose="020B0604020202020204"/>
              <a:ea typeface="+mn-ea"/>
              <a:cs typeface="+mn-cs"/>
            </a:endParaRPr>
          </a:p>
        </p:txBody>
      </p:sp>
      <p:pic>
        <p:nvPicPr>
          <p:cNvPr id="6" name="Billede 5" descr="Et billede, der indeholder ur, tegning, meter&#10;&#10;Automatisk genereret beskrivelse">
            <a:extLst>
              <a:ext uri="{FF2B5EF4-FFF2-40B4-BE49-F238E27FC236}">
                <a16:creationId xmlns:a16="http://schemas.microsoft.com/office/drawing/2014/main" id="{07A3B823-557B-0C28-9F68-6D8F5B8B3E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16002" y="6422819"/>
            <a:ext cx="1267065" cy="162000"/>
          </a:xfrm>
          <a:prstGeom prst="rect">
            <a:avLst/>
          </a:prstGeom>
        </p:spPr>
      </p:pic>
      <p:cxnSp>
        <p:nvCxnSpPr>
          <p:cNvPr id="2" name="Lige forbindelse 1">
            <a:extLst>
              <a:ext uri="{FF2B5EF4-FFF2-40B4-BE49-F238E27FC236}">
                <a16:creationId xmlns:a16="http://schemas.microsoft.com/office/drawing/2014/main" id="{B980097D-73C1-DB4D-BF39-1E91086C97AD}"/>
              </a:ext>
            </a:extLst>
          </p:cNvPr>
          <p:cNvCxnSpPr/>
          <p:nvPr userDrawn="1"/>
        </p:nvCxnSpPr>
        <p:spPr>
          <a:xfrm>
            <a:off x="787400" y="1771784"/>
            <a:ext cx="1188000" cy="0"/>
          </a:xfrm>
          <a:prstGeom prst="line">
            <a:avLst/>
          </a:prstGeom>
          <a:ln w="6350">
            <a:solidFill>
              <a:schemeClr val="accent2"/>
            </a:solidFill>
          </a:ln>
        </p:spPr>
        <p:style>
          <a:lnRef idx="2">
            <a:schemeClr val="accent1"/>
          </a:lnRef>
          <a:fillRef idx="0">
            <a:schemeClr val="accent1"/>
          </a:fillRef>
          <a:effectRef idx="1">
            <a:schemeClr val="accent1"/>
          </a:effectRef>
          <a:fontRef idx="minor">
            <a:schemeClr val="tx1"/>
          </a:fontRef>
        </p:style>
      </p:cxnSp>
      <p:sp>
        <p:nvSpPr>
          <p:cNvPr id="10" name="Pladsholder til tekst 9">
            <a:extLst>
              <a:ext uri="{FF2B5EF4-FFF2-40B4-BE49-F238E27FC236}">
                <a16:creationId xmlns:a16="http://schemas.microsoft.com/office/drawing/2014/main" id="{B651DA2C-A99E-9707-FDDD-97DB9CD16DDA}"/>
              </a:ext>
            </a:extLst>
          </p:cNvPr>
          <p:cNvSpPr>
            <a:spLocks noGrp="1"/>
          </p:cNvSpPr>
          <p:nvPr>
            <p:ph type="body" sz="quarter" idx="10" hasCustomPrompt="1"/>
          </p:nvPr>
        </p:nvSpPr>
        <p:spPr>
          <a:xfrm>
            <a:off x="801688" y="2344294"/>
            <a:ext cx="5008562" cy="481113"/>
          </a:xfrm>
          <a:noFill/>
          <a:ln>
            <a:noFill/>
          </a:ln>
        </p:spPr>
        <p:txBody>
          <a:bodyPr/>
          <a:lstStyle>
            <a:lvl1pPr marL="0" indent="0">
              <a:buNone/>
              <a:defRPr sz="2200">
                <a:solidFill>
                  <a:schemeClr val="bg1"/>
                </a:solidFill>
              </a:defRPr>
            </a:lvl1pPr>
            <a:lvl2pPr marL="406275" indent="0">
              <a:buNone/>
              <a:defRPr>
                <a:solidFill>
                  <a:schemeClr val="bg1"/>
                </a:solidFill>
              </a:defRPr>
            </a:lvl2pPr>
            <a:lvl3pPr marL="822634" indent="0">
              <a:buNone/>
              <a:defRPr>
                <a:solidFill>
                  <a:schemeClr val="bg1"/>
                </a:solidFill>
              </a:defRPr>
            </a:lvl3pPr>
            <a:lvl4pPr marL="1218824" indent="0">
              <a:buNone/>
              <a:defRPr>
                <a:solidFill>
                  <a:schemeClr val="bg1"/>
                </a:solidFill>
              </a:defRPr>
            </a:lvl4pPr>
            <a:lvl5pPr marL="1643828" indent="0">
              <a:buNone/>
              <a:defRPr>
                <a:solidFill>
                  <a:schemeClr val="bg1"/>
                </a:solidFill>
              </a:defRPr>
            </a:lvl5pPr>
          </a:lstStyle>
          <a:p>
            <a:pPr lvl="0"/>
            <a:r>
              <a:rPr lang="da-DK" dirty="0"/>
              <a:t>[Indsæt tekst]</a:t>
            </a:r>
          </a:p>
        </p:txBody>
      </p:sp>
      <p:sp>
        <p:nvSpPr>
          <p:cNvPr id="4" name="Tekstfelt 3">
            <a:extLst>
              <a:ext uri="{FF2B5EF4-FFF2-40B4-BE49-F238E27FC236}">
                <a16:creationId xmlns:a16="http://schemas.microsoft.com/office/drawing/2014/main" id="{B9E0C32E-0197-BB94-FE9D-F2B3C162AF31}"/>
              </a:ext>
            </a:extLst>
          </p:cNvPr>
          <p:cNvSpPr txBox="1"/>
          <p:nvPr userDrawn="1"/>
        </p:nvSpPr>
        <p:spPr>
          <a:xfrm>
            <a:off x="1" y="6421650"/>
            <a:ext cx="803274" cy="184666"/>
          </a:xfrm>
          <a:prstGeom prst="rect">
            <a:avLst/>
          </a:prstGeom>
          <a:noFill/>
        </p:spPr>
        <p:txBody>
          <a:bodyPr wrap="square">
            <a:spAutoFit/>
          </a:bodyPr>
          <a:lstStyle/>
          <a:p>
            <a:r>
              <a:rPr lang="da-DK" sz="600" noProof="0" dirty="0">
                <a:solidFill>
                  <a:schemeClr val="accent4"/>
                </a:solidFill>
                <a:latin typeface="+mj-lt"/>
              </a:rPr>
              <a:t>- </a:t>
            </a:r>
            <a:fld id="{3D545FEA-A5DB-46D2-8978-E7332CCCAC96}" type="slidenum">
              <a:rPr lang="da-DK" sz="600" noProof="0" smtClean="0">
                <a:solidFill>
                  <a:schemeClr val="accent4"/>
                </a:solidFill>
                <a:latin typeface="+mj-lt"/>
              </a:rPr>
              <a:pPr/>
              <a:t>‹nr.›</a:t>
            </a:fld>
            <a:r>
              <a:rPr lang="da-DK" sz="600" noProof="0" dirty="0">
                <a:solidFill>
                  <a:schemeClr val="accent4"/>
                </a:solidFill>
                <a:latin typeface="+mj-lt"/>
              </a:rPr>
              <a:t> -</a:t>
            </a:r>
          </a:p>
        </p:txBody>
      </p:sp>
      <p:graphicFrame>
        <p:nvGraphicFramePr>
          <p:cNvPr id="3" name="Tabel 2">
            <a:extLst>
              <a:ext uri="{FF2B5EF4-FFF2-40B4-BE49-F238E27FC236}">
                <a16:creationId xmlns:a16="http://schemas.microsoft.com/office/drawing/2014/main" id="{89688AFA-3B33-CB18-6CB4-BDDCFFB8DFA5}"/>
              </a:ext>
            </a:extLst>
          </p:cNvPr>
          <p:cNvGraphicFramePr>
            <a:graphicFrameLocks noGrp="1"/>
          </p:cNvGraphicFramePr>
          <p:nvPr userDrawn="1">
            <p:extLst>
              <p:ext uri="{D42A27DB-BD31-4B8C-83A1-F6EECF244321}">
                <p14:modId xmlns:p14="http://schemas.microsoft.com/office/powerpoint/2010/main" val="3908497697"/>
              </p:ext>
            </p:extLst>
          </p:nvPr>
        </p:nvGraphicFramePr>
        <p:xfrm>
          <a:off x="816895" y="3215486"/>
          <a:ext cx="4993355" cy="2270912"/>
        </p:xfrm>
        <a:graphic>
          <a:graphicData uri="http://schemas.openxmlformats.org/drawingml/2006/table">
            <a:tbl>
              <a:tblPr firstRow="1" bandRow="1">
                <a:tableStyleId>{5C22544A-7EE6-4342-B048-85BDC9FD1C3A}</a:tableStyleId>
              </a:tblPr>
              <a:tblGrid>
                <a:gridCol w="3263545">
                  <a:extLst>
                    <a:ext uri="{9D8B030D-6E8A-4147-A177-3AD203B41FA5}">
                      <a16:colId xmlns:a16="http://schemas.microsoft.com/office/drawing/2014/main" val="3792647377"/>
                    </a:ext>
                  </a:extLst>
                </a:gridCol>
                <a:gridCol w="1729810">
                  <a:extLst>
                    <a:ext uri="{9D8B030D-6E8A-4147-A177-3AD203B41FA5}">
                      <a16:colId xmlns:a16="http://schemas.microsoft.com/office/drawing/2014/main" val="978509851"/>
                    </a:ext>
                  </a:extLst>
                </a:gridCol>
              </a:tblGrid>
              <a:tr h="283864">
                <a:tc>
                  <a:txBody>
                    <a:bodyPr/>
                    <a:lstStyle/>
                    <a:p>
                      <a:pPr algn="l">
                        <a:lnSpc>
                          <a:spcPts val="1700"/>
                        </a:lnSpc>
                        <a:spcAft>
                          <a:spcPts val="0"/>
                        </a:spcAft>
                        <a:tabLst>
                          <a:tab pos="3314700" algn="dec"/>
                        </a:tabLst>
                      </a:pPr>
                      <a:r>
                        <a:rPr lang="da-DK" sz="1000" b="0" noProof="0" dirty="0">
                          <a:solidFill>
                            <a:schemeClr val="bg1"/>
                          </a:solidFill>
                          <a:latin typeface="+mn-lt"/>
                        </a:rPr>
                        <a:t>XXX</a:t>
                      </a:r>
                    </a:p>
                  </a:txBody>
                  <a:tcPr marL="0" marR="0" marT="41493" marB="41493">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r">
                        <a:lnSpc>
                          <a:spcPts val="1700"/>
                        </a:lnSpc>
                        <a:spcAft>
                          <a:spcPts val="0"/>
                        </a:spcAft>
                      </a:pPr>
                      <a:r>
                        <a:rPr lang="da-DK" sz="1000" b="0" noProof="0" dirty="0">
                          <a:solidFill>
                            <a:schemeClr val="bg1"/>
                          </a:solidFill>
                        </a:rPr>
                        <a:t>03</a:t>
                      </a:r>
                    </a:p>
                  </a:txBody>
                  <a:tcPr marL="0" marR="0" marT="41493" marB="41493">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30345842"/>
                  </a:ext>
                </a:extLst>
              </a:tr>
              <a:tr h="283864">
                <a:tc>
                  <a:txBody>
                    <a:bodyPr/>
                    <a:lstStyle/>
                    <a:p>
                      <a:pPr>
                        <a:lnSpc>
                          <a:spcPts val="1700"/>
                        </a:lnSpc>
                        <a:spcAft>
                          <a:spcPts val="0"/>
                        </a:spcAft>
                      </a:pPr>
                      <a:r>
                        <a:rPr lang="da-DK" sz="1000" noProof="0">
                          <a:solidFill>
                            <a:schemeClr val="bg1"/>
                          </a:solidFill>
                          <a:latin typeface="+mn-lt"/>
                        </a:rPr>
                        <a:t>XXX</a:t>
                      </a:r>
                      <a:endParaRPr lang="da-DK" sz="1000" b="0" noProof="0">
                        <a:solidFill>
                          <a:schemeClr val="bg1"/>
                        </a:solidFill>
                      </a:endParaRPr>
                    </a:p>
                  </a:txBody>
                  <a:tcPr marL="0" marR="0" marT="41493" marB="41493">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r">
                        <a:lnSpc>
                          <a:spcPts val="1700"/>
                        </a:lnSpc>
                        <a:spcAft>
                          <a:spcPts val="0"/>
                        </a:spcAft>
                      </a:pPr>
                      <a:r>
                        <a:rPr lang="da-DK" sz="1000" b="0" noProof="0" dirty="0">
                          <a:solidFill>
                            <a:schemeClr val="bg1"/>
                          </a:solidFill>
                        </a:rPr>
                        <a:t>04</a:t>
                      </a:r>
                    </a:p>
                  </a:txBody>
                  <a:tcPr marL="0" marR="0" marT="41493" marB="41493">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95796183"/>
                  </a:ext>
                </a:extLst>
              </a:tr>
              <a:tr h="283864">
                <a:tc>
                  <a:txBody>
                    <a:bodyPr/>
                    <a:lstStyle/>
                    <a:p>
                      <a:pPr>
                        <a:lnSpc>
                          <a:spcPts val="1700"/>
                        </a:lnSpc>
                        <a:spcAft>
                          <a:spcPts val="0"/>
                        </a:spcAft>
                      </a:pPr>
                      <a:r>
                        <a:rPr lang="da-DK" sz="1000" b="0" noProof="0" dirty="0">
                          <a:solidFill>
                            <a:schemeClr val="bg1"/>
                          </a:solidFill>
                        </a:rPr>
                        <a:t>XXX</a:t>
                      </a:r>
                    </a:p>
                  </a:txBody>
                  <a:tcPr marL="0" marR="0" marT="41493" marB="41493">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r">
                        <a:lnSpc>
                          <a:spcPts val="1700"/>
                        </a:lnSpc>
                        <a:spcAft>
                          <a:spcPts val="0"/>
                        </a:spcAft>
                      </a:pPr>
                      <a:r>
                        <a:rPr lang="da-DK" sz="1000" b="0" noProof="0" dirty="0">
                          <a:solidFill>
                            <a:schemeClr val="bg1"/>
                          </a:solidFill>
                        </a:rPr>
                        <a:t>05</a:t>
                      </a:r>
                    </a:p>
                  </a:txBody>
                  <a:tcPr marL="0" marR="0" marT="41493" marB="41493">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3447602"/>
                  </a:ext>
                </a:extLst>
              </a:tr>
              <a:tr h="283864">
                <a:tc>
                  <a:txBody>
                    <a:bodyPr/>
                    <a:lstStyle/>
                    <a:p>
                      <a:pPr>
                        <a:lnSpc>
                          <a:spcPts val="1700"/>
                        </a:lnSpc>
                        <a:spcAft>
                          <a:spcPts val="0"/>
                        </a:spcAft>
                      </a:pPr>
                      <a:r>
                        <a:rPr lang="da-DK" sz="1000" b="0" noProof="0" dirty="0">
                          <a:solidFill>
                            <a:schemeClr val="bg1"/>
                          </a:solidFill>
                        </a:rPr>
                        <a:t>XXX</a:t>
                      </a:r>
                    </a:p>
                  </a:txBody>
                  <a:tcPr marL="0" marR="0" marT="41493" marB="41493">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r">
                        <a:lnSpc>
                          <a:spcPts val="1700"/>
                        </a:lnSpc>
                        <a:spcAft>
                          <a:spcPts val="0"/>
                        </a:spcAft>
                      </a:pPr>
                      <a:r>
                        <a:rPr lang="da-DK" sz="1000" b="0" noProof="0" dirty="0">
                          <a:solidFill>
                            <a:schemeClr val="bg1"/>
                          </a:solidFill>
                        </a:rPr>
                        <a:t>06</a:t>
                      </a:r>
                    </a:p>
                  </a:txBody>
                  <a:tcPr marL="0" marR="0" marT="41493" marB="41493">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26494331"/>
                  </a:ext>
                </a:extLst>
              </a:tr>
              <a:tr h="283864">
                <a:tc>
                  <a:txBody>
                    <a:bodyPr/>
                    <a:lstStyle/>
                    <a:p>
                      <a:pPr>
                        <a:lnSpc>
                          <a:spcPts val="1700"/>
                        </a:lnSpc>
                        <a:spcAft>
                          <a:spcPts val="0"/>
                        </a:spcAft>
                      </a:pPr>
                      <a:r>
                        <a:rPr lang="da-DK" sz="1000" b="0" noProof="0" dirty="0">
                          <a:solidFill>
                            <a:schemeClr val="bg1"/>
                          </a:solidFill>
                        </a:rPr>
                        <a:t>XXX</a:t>
                      </a:r>
                    </a:p>
                  </a:txBody>
                  <a:tcPr marL="0" marR="0" marT="41493" marB="41493">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r">
                        <a:lnSpc>
                          <a:spcPts val="1700"/>
                        </a:lnSpc>
                        <a:spcAft>
                          <a:spcPts val="0"/>
                        </a:spcAft>
                      </a:pPr>
                      <a:r>
                        <a:rPr lang="da-DK" sz="1000" b="0" noProof="0" dirty="0">
                          <a:solidFill>
                            <a:schemeClr val="bg1"/>
                          </a:solidFill>
                        </a:rPr>
                        <a:t>07</a:t>
                      </a:r>
                    </a:p>
                  </a:txBody>
                  <a:tcPr marL="0" marR="0" marT="41493" marB="41493">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66045079"/>
                  </a:ext>
                </a:extLst>
              </a:tr>
              <a:tr h="283864">
                <a:tc>
                  <a:txBody>
                    <a:bodyPr/>
                    <a:lstStyle/>
                    <a:p>
                      <a:pPr marL="0" marR="0" lvl="0" indent="0" algn="l" defTabSz="1310207" rtl="0" eaLnBrk="1" fontAlgn="auto" latinLnBrk="0" hangingPunct="1">
                        <a:lnSpc>
                          <a:spcPts val="1700"/>
                        </a:lnSpc>
                        <a:spcBef>
                          <a:spcPct val="0"/>
                        </a:spcBef>
                        <a:spcAft>
                          <a:spcPts val="0"/>
                        </a:spcAft>
                        <a:buClrTx/>
                        <a:buSzTx/>
                        <a:buFontTx/>
                        <a:buNone/>
                        <a:defRPr/>
                      </a:pPr>
                      <a:r>
                        <a:rPr lang="da-DK" sz="1000" b="0" noProof="0">
                          <a:solidFill>
                            <a:schemeClr val="bg1"/>
                          </a:solidFill>
                        </a:rPr>
                        <a:t>XXX</a:t>
                      </a:r>
                    </a:p>
                  </a:txBody>
                  <a:tcPr marL="0" marR="0" marT="41493" marB="41493">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r">
                        <a:lnSpc>
                          <a:spcPts val="1700"/>
                        </a:lnSpc>
                        <a:spcAft>
                          <a:spcPts val="0"/>
                        </a:spcAft>
                      </a:pPr>
                      <a:r>
                        <a:rPr lang="da-DK" sz="1000" b="0" noProof="0" dirty="0">
                          <a:solidFill>
                            <a:schemeClr val="bg1"/>
                          </a:solidFill>
                        </a:rPr>
                        <a:t>08</a:t>
                      </a:r>
                    </a:p>
                  </a:txBody>
                  <a:tcPr marL="0" marR="0" marT="41493" marB="41493">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04718109"/>
                  </a:ext>
                </a:extLst>
              </a:tr>
              <a:tr h="283864">
                <a:tc>
                  <a:txBody>
                    <a:bodyPr/>
                    <a:lstStyle/>
                    <a:p>
                      <a:pPr marL="0" marR="0" lvl="0" indent="0" algn="l" defTabSz="1310207" rtl="0" eaLnBrk="1" fontAlgn="auto" latinLnBrk="0" hangingPunct="1">
                        <a:lnSpc>
                          <a:spcPts val="1700"/>
                        </a:lnSpc>
                        <a:spcBef>
                          <a:spcPct val="0"/>
                        </a:spcBef>
                        <a:spcAft>
                          <a:spcPts val="0"/>
                        </a:spcAft>
                        <a:buClrTx/>
                        <a:buSzTx/>
                        <a:buFontTx/>
                        <a:buNone/>
                        <a:defRPr/>
                      </a:pPr>
                      <a:r>
                        <a:rPr lang="da-DK" sz="1000" b="0" noProof="0" dirty="0">
                          <a:solidFill>
                            <a:schemeClr val="bg1"/>
                          </a:solidFill>
                        </a:rPr>
                        <a:t>XXX</a:t>
                      </a:r>
                    </a:p>
                  </a:txBody>
                  <a:tcPr marL="0" marR="0" marT="41493" marB="41493">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r">
                        <a:lnSpc>
                          <a:spcPts val="1700"/>
                        </a:lnSpc>
                        <a:spcAft>
                          <a:spcPts val="0"/>
                        </a:spcAft>
                      </a:pPr>
                      <a:r>
                        <a:rPr lang="da-DK" sz="1000" b="0" noProof="0" dirty="0">
                          <a:solidFill>
                            <a:schemeClr val="bg1"/>
                          </a:solidFill>
                        </a:rPr>
                        <a:t>09</a:t>
                      </a:r>
                    </a:p>
                  </a:txBody>
                  <a:tcPr marL="0" marR="0" marT="41493" marB="41493">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25758259"/>
                  </a:ext>
                </a:extLst>
              </a:tr>
              <a:tr h="283864">
                <a:tc>
                  <a:txBody>
                    <a:bodyPr/>
                    <a:lstStyle/>
                    <a:p>
                      <a:pPr marL="0" marR="0" lvl="0" indent="0" algn="l" defTabSz="1310207" rtl="0" eaLnBrk="1" fontAlgn="auto" latinLnBrk="0" hangingPunct="1">
                        <a:lnSpc>
                          <a:spcPts val="1700"/>
                        </a:lnSpc>
                        <a:spcBef>
                          <a:spcPct val="0"/>
                        </a:spcBef>
                        <a:spcAft>
                          <a:spcPts val="0"/>
                        </a:spcAft>
                        <a:buClrTx/>
                        <a:buSzTx/>
                        <a:buFontTx/>
                        <a:buNone/>
                        <a:defRPr/>
                      </a:pPr>
                      <a:r>
                        <a:rPr lang="da-DK" sz="1000" b="0" noProof="0" dirty="0">
                          <a:solidFill>
                            <a:schemeClr val="bg1"/>
                          </a:solidFill>
                        </a:rPr>
                        <a:t>XXX</a:t>
                      </a:r>
                    </a:p>
                  </a:txBody>
                  <a:tcPr marL="0" marR="0" marT="41493" marB="41493">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r">
                        <a:lnSpc>
                          <a:spcPts val="1700"/>
                        </a:lnSpc>
                        <a:spcAft>
                          <a:spcPts val="0"/>
                        </a:spcAft>
                      </a:pPr>
                      <a:r>
                        <a:rPr lang="da-DK" sz="1000" b="0" noProof="0" dirty="0">
                          <a:solidFill>
                            <a:schemeClr val="bg1"/>
                          </a:solidFill>
                        </a:rPr>
                        <a:t>10</a:t>
                      </a:r>
                    </a:p>
                  </a:txBody>
                  <a:tcPr marL="0" marR="0" marT="41493" marB="41493">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14328127"/>
                  </a:ext>
                </a:extLst>
              </a:tr>
            </a:tbl>
          </a:graphicData>
        </a:graphic>
      </p:graphicFrame>
    </p:spTree>
    <p:extLst>
      <p:ext uri="{BB962C8B-B14F-4D97-AF65-F5344CB8AC3E}">
        <p14:creationId xmlns:p14="http://schemas.microsoft.com/office/powerpoint/2010/main" val="3733582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er m/foto">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9AEEAEC-7269-4F55-83AD-4E99DFA8CF47}"/>
              </a:ext>
            </a:extLst>
          </p:cNvPr>
          <p:cNvSpPr>
            <a:spLocks noGrp="1"/>
          </p:cNvSpPr>
          <p:nvPr>
            <p:ph type="title" hasCustomPrompt="1"/>
          </p:nvPr>
        </p:nvSpPr>
        <p:spPr>
          <a:xfrm>
            <a:off x="801688" y="4945230"/>
            <a:ext cx="10585450" cy="954984"/>
          </a:xfrm>
        </p:spPr>
        <p:txBody>
          <a:bodyPr>
            <a:normAutofit/>
          </a:bodyPr>
          <a:lstStyle>
            <a:lvl1pPr algn="ctr">
              <a:defRPr sz="2000" b="0" cap="all" baseline="0">
                <a:solidFill>
                  <a:schemeClr val="tx1"/>
                </a:solidFill>
              </a:defRPr>
            </a:lvl1pPr>
          </a:lstStyle>
          <a:p>
            <a:r>
              <a:rPr lang="da-DK" noProof="0" dirty="0"/>
              <a:t>[INDSÆT TEKST]</a:t>
            </a:r>
          </a:p>
        </p:txBody>
      </p:sp>
      <p:sp>
        <p:nvSpPr>
          <p:cNvPr id="11" name="Pladsholder til billede 10">
            <a:extLst>
              <a:ext uri="{FF2B5EF4-FFF2-40B4-BE49-F238E27FC236}">
                <a16:creationId xmlns:a16="http://schemas.microsoft.com/office/drawing/2014/main" id="{287A99A4-0590-7439-4D15-95E8E3A0D969}"/>
              </a:ext>
            </a:extLst>
          </p:cNvPr>
          <p:cNvSpPr>
            <a:spLocks noGrp="1"/>
          </p:cNvSpPr>
          <p:nvPr>
            <p:ph type="pic" sz="quarter" idx="10" hasCustomPrompt="1"/>
          </p:nvPr>
        </p:nvSpPr>
        <p:spPr>
          <a:xfrm>
            <a:off x="0" y="0"/>
            <a:ext cx="12192000" cy="4329113"/>
          </a:xfrm>
        </p:spPr>
        <p:txBody>
          <a:bodyPr/>
          <a:lstStyle>
            <a:lvl1pPr marL="0" indent="0" algn="ctr">
              <a:buNone/>
              <a:defRPr/>
            </a:lvl1pPr>
          </a:lstStyle>
          <a:p>
            <a:r>
              <a:rPr lang="da-DK" dirty="0"/>
              <a:t>Indsæt billede ved at klikke på ikonet i midten – og husk at kreditere et billede fra Colourbox med ”Foto: Colourbox”, hvis det ikke allerede fremgår nederst på siden</a:t>
            </a:r>
          </a:p>
        </p:txBody>
      </p:sp>
    </p:spTree>
    <p:extLst>
      <p:ext uri="{BB962C8B-B14F-4D97-AF65-F5344CB8AC3E}">
        <p14:creationId xmlns:p14="http://schemas.microsoft.com/office/powerpoint/2010/main" val="3111664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eaker gr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29E0D43D-7241-27C6-97E6-156B5E4BBF7E}"/>
              </a:ext>
            </a:extLst>
          </p:cNvPr>
          <p:cNvSpPr/>
          <p:nvPr userDrawn="1"/>
        </p:nvSpPr>
        <p:spPr>
          <a:xfrm>
            <a:off x="0" y="0"/>
            <a:ext cx="12192000" cy="6858000"/>
          </a:xfrm>
          <a:prstGeom prst="rect">
            <a:avLst/>
          </a:prstGeom>
          <a:solidFill>
            <a:srgbClr val="3E4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ct val="0"/>
              </a:spcBef>
              <a:spcAft>
                <a:spcPct val="0"/>
              </a:spcAft>
              <a:buClrTx/>
              <a:buSzTx/>
              <a:buFontTx/>
              <a:buNone/>
              <a:tabLst/>
            </a:pPr>
            <a:endParaRPr kumimoji="0" lang="da-DK" sz="1200" b="0" i="0" u="none" strike="noStrike" kern="1200" cap="none" spc="0" normalizeH="0" baseline="0" noProof="0">
              <a:ln>
                <a:noFill/>
              </a:ln>
              <a:solidFill>
                <a:schemeClr val="bg1"/>
              </a:solidFill>
              <a:effectLst/>
              <a:uLnTx/>
              <a:uFillTx/>
              <a:latin typeface="Arial" panose="020B0604020202020204"/>
              <a:ea typeface="+mn-ea"/>
              <a:cs typeface="+mn-cs"/>
            </a:endParaRPr>
          </a:p>
        </p:txBody>
      </p:sp>
      <p:pic>
        <p:nvPicPr>
          <p:cNvPr id="6" name="Billede 5" descr="Et billede, der indeholder ur, tegning, meter&#10;&#10;Automatisk genereret beskrivelse">
            <a:extLst>
              <a:ext uri="{FF2B5EF4-FFF2-40B4-BE49-F238E27FC236}">
                <a16:creationId xmlns:a16="http://schemas.microsoft.com/office/drawing/2014/main" id="{07A3B823-557B-0C28-9F68-6D8F5B8B3E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16002" y="6422819"/>
            <a:ext cx="1267065" cy="162000"/>
          </a:xfrm>
          <a:prstGeom prst="rect">
            <a:avLst/>
          </a:prstGeom>
        </p:spPr>
      </p:pic>
      <p:cxnSp>
        <p:nvCxnSpPr>
          <p:cNvPr id="2" name="Lige forbindelse 1">
            <a:extLst>
              <a:ext uri="{FF2B5EF4-FFF2-40B4-BE49-F238E27FC236}">
                <a16:creationId xmlns:a16="http://schemas.microsoft.com/office/drawing/2014/main" id="{B980097D-73C1-DB4D-BF39-1E91086C97AD}"/>
              </a:ext>
            </a:extLst>
          </p:cNvPr>
          <p:cNvCxnSpPr>
            <a:cxnSpLocks/>
          </p:cNvCxnSpPr>
          <p:nvPr userDrawn="1"/>
        </p:nvCxnSpPr>
        <p:spPr>
          <a:xfrm>
            <a:off x="2736376" y="3791278"/>
            <a:ext cx="6714699" cy="0"/>
          </a:xfrm>
          <a:prstGeom prst="line">
            <a:avLst/>
          </a:prstGeom>
          <a:ln w="6350">
            <a:solidFill>
              <a:schemeClr val="accent2"/>
            </a:solidFill>
          </a:ln>
        </p:spPr>
        <p:style>
          <a:lnRef idx="2">
            <a:schemeClr val="accent1"/>
          </a:lnRef>
          <a:fillRef idx="0">
            <a:schemeClr val="accent1"/>
          </a:fillRef>
          <a:effectRef idx="1">
            <a:schemeClr val="accent1"/>
          </a:effectRef>
          <a:fontRef idx="minor">
            <a:schemeClr val="tx1"/>
          </a:fontRef>
        </p:style>
      </p:cxnSp>
      <p:sp>
        <p:nvSpPr>
          <p:cNvPr id="4" name="Titel 1">
            <a:extLst>
              <a:ext uri="{FF2B5EF4-FFF2-40B4-BE49-F238E27FC236}">
                <a16:creationId xmlns:a16="http://schemas.microsoft.com/office/drawing/2014/main" id="{EF17049C-472E-D461-0B38-13C9781420CF}"/>
              </a:ext>
            </a:extLst>
          </p:cNvPr>
          <p:cNvSpPr>
            <a:spLocks noGrp="1"/>
          </p:cNvSpPr>
          <p:nvPr>
            <p:ph type="title" hasCustomPrompt="1"/>
          </p:nvPr>
        </p:nvSpPr>
        <p:spPr>
          <a:xfrm>
            <a:off x="2736376" y="1989144"/>
            <a:ext cx="6714699" cy="1279330"/>
          </a:xfrm>
          <a:ln>
            <a:noFill/>
          </a:ln>
        </p:spPr>
        <p:txBody>
          <a:bodyPr anchor="b" anchorCtr="0">
            <a:normAutofit/>
          </a:bodyPr>
          <a:lstStyle>
            <a:lvl1pPr algn="ctr">
              <a:defRPr sz="2000" cap="all" baseline="0">
                <a:solidFill>
                  <a:schemeClr val="accent2"/>
                </a:solidFill>
              </a:defRPr>
            </a:lvl1pPr>
          </a:lstStyle>
          <a:p>
            <a:r>
              <a:rPr lang="da-DK" noProof="0" dirty="0"/>
              <a:t>[INDSÆT TEKST]</a:t>
            </a:r>
          </a:p>
        </p:txBody>
      </p:sp>
      <p:sp>
        <p:nvSpPr>
          <p:cNvPr id="7" name="Tekstfelt 6">
            <a:extLst>
              <a:ext uri="{FF2B5EF4-FFF2-40B4-BE49-F238E27FC236}">
                <a16:creationId xmlns:a16="http://schemas.microsoft.com/office/drawing/2014/main" id="{91F338D8-F75F-37C3-8AF2-94AA9CF14C67}"/>
              </a:ext>
            </a:extLst>
          </p:cNvPr>
          <p:cNvSpPr txBox="1"/>
          <p:nvPr userDrawn="1"/>
        </p:nvSpPr>
        <p:spPr>
          <a:xfrm>
            <a:off x="1" y="6421650"/>
            <a:ext cx="803274" cy="184666"/>
          </a:xfrm>
          <a:prstGeom prst="rect">
            <a:avLst/>
          </a:prstGeom>
          <a:noFill/>
        </p:spPr>
        <p:txBody>
          <a:bodyPr wrap="square">
            <a:spAutoFit/>
          </a:bodyPr>
          <a:lstStyle/>
          <a:p>
            <a:r>
              <a:rPr lang="da-DK" sz="600" noProof="0" dirty="0">
                <a:solidFill>
                  <a:schemeClr val="accent4"/>
                </a:solidFill>
                <a:latin typeface="+mj-lt"/>
              </a:rPr>
              <a:t>- </a:t>
            </a:r>
            <a:fld id="{3D545FEA-A5DB-46D2-8978-E7332CCCAC96}" type="slidenum">
              <a:rPr lang="da-DK" sz="600" noProof="0" smtClean="0">
                <a:solidFill>
                  <a:schemeClr val="accent4"/>
                </a:solidFill>
                <a:latin typeface="+mj-lt"/>
              </a:rPr>
              <a:pPr/>
              <a:t>‹nr.›</a:t>
            </a:fld>
            <a:r>
              <a:rPr lang="da-DK" sz="600" noProof="0" dirty="0">
                <a:solidFill>
                  <a:schemeClr val="accent4"/>
                </a:solidFill>
                <a:latin typeface="+mj-lt"/>
              </a:rPr>
              <a:t> -</a:t>
            </a:r>
          </a:p>
        </p:txBody>
      </p:sp>
    </p:spTree>
    <p:extLst>
      <p:ext uri="{BB962C8B-B14F-4D97-AF65-F5344CB8AC3E}">
        <p14:creationId xmlns:p14="http://schemas.microsoft.com/office/powerpoint/2010/main" val="207362532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vi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9AEEAEC-7269-4F55-83AD-4E99DFA8CF47}"/>
              </a:ext>
            </a:extLst>
          </p:cNvPr>
          <p:cNvSpPr>
            <a:spLocks noGrp="1"/>
          </p:cNvSpPr>
          <p:nvPr>
            <p:ph type="title" hasCustomPrompt="1"/>
          </p:nvPr>
        </p:nvSpPr>
        <p:spPr>
          <a:xfrm>
            <a:off x="803278" y="683315"/>
            <a:ext cx="10585449" cy="900000"/>
          </a:xfrm>
        </p:spPr>
        <p:txBody>
          <a:bodyPr/>
          <a:lstStyle>
            <a:lvl1pPr>
              <a:defRPr b="0">
                <a:solidFill>
                  <a:schemeClr val="tx1"/>
                </a:solidFill>
              </a:defRPr>
            </a:lvl1pPr>
          </a:lstStyle>
          <a:p>
            <a:r>
              <a:rPr lang="da-DK" noProof="0"/>
              <a:t>[Indsæt titel]</a:t>
            </a:r>
          </a:p>
        </p:txBody>
      </p:sp>
      <p:sp>
        <p:nvSpPr>
          <p:cNvPr id="9" name="Pladsholder til tekst 20">
            <a:extLst>
              <a:ext uri="{FF2B5EF4-FFF2-40B4-BE49-F238E27FC236}">
                <a16:creationId xmlns:a16="http://schemas.microsoft.com/office/drawing/2014/main" id="{1AEBC18A-0F56-635A-9C5B-E89F3E88E2B6}"/>
              </a:ext>
            </a:extLst>
          </p:cNvPr>
          <p:cNvSpPr>
            <a:spLocks noGrp="1"/>
          </p:cNvSpPr>
          <p:nvPr>
            <p:ph type="body" sz="quarter" idx="13" hasCustomPrompt="1"/>
          </p:nvPr>
        </p:nvSpPr>
        <p:spPr>
          <a:xfrm>
            <a:off x="811920" y="1779254"/>
            <a:ext cx="10575218" cy="2141537"/>
          </a:xfrm>
        </p:spPr>
        <p:txBody>
          <a:bodyPr/>
          <a:lstStyle>
            <a:lvl1pPr marL="0" indent="0">
              <a:buNone/>
              <a:defRPr sz="1200">
                <a:solidFill>
                  <a:schemeClr val="tx1"/>
                </a:solidFill>
              </a:defRPr>
            </a:lvl1pPr>
          </a:lstStyle>
          <a:p>
            <a:pPr lvl="0"/>
            <a:r>
              <a:rPr lang="da-DK" noProof="0"/>
              <a:t>[Indsæt tekst]</a:t>
            </a:r>
          </a:p>
        </p:txBody>
      </p:sp>
    </p:spTree>
    <p:extLst>
      <p:ext uri="{BB962C8B-B14F-4D97-AF65-F5344CB8AC3E}">
        <p14:creationId xmlns:p14="http://schemas.microsoft.com/office/powerpoint/2010/main" val="831425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ysegrå">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5D62E976-1942-6D16-8C62-7E895EA891CF}"/>
              </a:ext>
            </a:extLst>
          </p:cNvPr>
          <p:cNvSpPr/>
          <p:nvPr userDrawn="1"/>
        </p:nvSpPr>
        <p:spPr>
          <a:xfrm>
            <a:off x="0" y="1"/>
            <a:ext cx="12192000"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607">
              <a:solidFill>
                <a:srgbClr val="B3B6B6"/>
              </a:solidFill>
            </a:endParaRPr>
          </a:p>
        </p:txBody>
      </p:sp>
      <p:sp>
        <p:nvSpPr>
          <p:cNvPr id="2" name="Titel 1">
            <a:extLst>
              <a:ext uri="{FF2B5EF4-FFF2-40B4-BE49-F238E27FC236}">
                <a16:creationId xmlns:a16="http://schemas.microsoft.com/office/drawing/2014/main" id="{B973755B-B18A-25FF-2AD9-0E75699880C5}"/>
              </a:ext>
            </a:extLst>
          </p:cNvPr>
          <p:cNvSpPr>
            <a:spLocks noGrp="1"/>
          </p:cNvSpPr>
          <p:nvPr>
            <p:ph type="title" hasCustomPrompt="1"/>
          </p:nvPr>
        </p:nvSpPr>
        <p:spPr>
          <a:xfrm>
            <a:off x="803276" y="683316"/>
            <a:ext cx="10587496" cy="900000"/>
          </a:xfrm>
          <a:ln>
            <a:noFill/>
          </a:ln>
        </p:spPr>
        <p:txBody>
          <a:bodyPr anchor="t"/>
          <a:lstStyle>
            <a:lvl1pPr>
              <a:defRPr>
                <a:solidFill>
                  <a:srgbClr val="3E4543"/>
                </a:solidFill>
              </a:defRPr>
            </a:lvl1pPr>
          </a:lstStyle>
          <a:p>
            <a:r>
              <a:rPr lang="da-DK" noProof="0"/>
              <a:t>[Indsæt titel]</a:t>
            </a:r>
          </a:p>
        </p:txBody>
      </p:sp>
      <p:sp>
        <p:nvSpPr>
          <p:cNvPr id="4" name="Pladsholder til tekst 20">
            <a:extLst>
              <a:ext uri="{FF2B5EF4-FFF2-40B4-BE49-F238E27FC236}">
                <a16:creationId xmlns:a16="http://schemas.microsoft.com/office/drawing/2014/main" id="{0C5E4C1C-BCFD-8F42-D775-C6166BBEF1C1}"/>
              </a:ext>
            </a:extLst>
          </p:cNvPr>
          <p:cNvSpPr>
            <a:spLocks noGrp="1"/>
          </p:cNvSpPr>
          <p:nvPr>
            <p:ph type="body" sz="quarter" idx="13" hasCustomPrompt="1"/>
          </p:nvPr>
        </p:nvSpPr>
        <p:spPr>
          <a:xfrm>
            <a:off x="811920" y="1779254"/>
            <a:ext cx="10575218" cy="2141537"/>
          </a:xfrm>
        </p:spPr>
        <p:txBody>
          <a:bodyPr/>
          <a:lstStyle>
            <a:lvl1pPr marL="0" indent="0">
              <a:buNone/>
              <a:defRPr sz="1200">
                <a:solidFill>
                  <a:srgbClr val="3E4543"/>
                </a:solidFill>
              </a:defRPr>
            </a:lvl1pPr>
          </a:lstStyle>
          <a:p>
            <a:pPr lvl="0"/>
            <a:r>
              <a:rPr lang="da-DK" noProof="0"/>
              <a:t>[Indsæt tekst]</a:t>
            </a:r>
          </a:p>
        </p:txBody>
      </p:sp>
      <p:pic>
        <p:nvPicPr>
          <p:cNvPr id="3" name="Billede 2" descr="Et billede, der indeholder ur, tegning, meter&#10;&#10;Automatisk genereret beskrivelse">
            <a:extLst>
              <a:ext uri="{FF2B5EF4-FFF2-40B4-BE49-F238E27FC236}">
                <a16:creationId xmlns:a16="http://schemas.microsoft.com/office/drawing/2014/main" id="{5DC438A7-6538-CE08-FCC3-4BBFFFA916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16002" y="6422819"/>
            <a:ext cx="1267065" cy="162000"/>
          </a:xfrm>
          <a:prstGeom prst="rect">
            <a:avLst/>
          </a:prstGeom>
        </p:spPr>
      </p:pic>
      <p:sp>
        <p:nvSpPr>
          <p:cNvPr id="7" name="Tekstfelt 6">
            <a:extLst>
              <a:ext uri="{FF2B5EF4-FFF2-40B4-BE49-F238E27FC236}">
                <a16:creationId xmlns:a16="http://schemas.microsoft.com/office/drawing/2014/main" id="{D49DFBD7-847D-9615-04EB-3F9444093223}"/>
              </a:ext>
            </a:extLst>
          </p:cNvPr>
          <p:cNvSpPr txBox="1"/>
          <p:nvPr userDrawn="1"/>
        </p:nvSpPr>
        <p:spPr>
          <a:xfrm>
            <a:off x="1" y="6421650"/>
            <a:ext cx="803274" cy="184666"/>
          </a:xfrm>
          <a:prstGeom prst="rect">
            <a:avLst/>
          </a:prstGeom>
          <a:noFill/>
        </p:spPr>
        <p:txBody>
          <a:bodyPr wrap="square">
            <a:spAutoFit/>
          </a:bodyPr>
          <a:lstStyle/>
          <a:p>
            <a:r>
              <a:rPr lang="da-DK" sz="600" noProof="0" dirty="0">
                <a:solidFill>
                  <a:schemeClr val="accent4"/>
                </a:solidFill>
                <a:latin typeface="+mj-lt"/>
              </a:rPr>
              <a:t>- </a:t>
            </a:r>
            <a:fld id="{3D545FEA-A5DB-46D2-8978-E7332CCCAC96}" type="slidenum">
              <a:rPr lang="da-DK" sz="600" noProof="0" smtClean="0">
                <a:solidFill>
                  <a:schemeClr val="accent4"/>
                </a:solidFill>
                <a:latin typeface="+mj-lt"/>
              </a:rPr>
              <a:pPr/>
              <a:t>‹nr.›</a:t>
            </a:fld>
            <a:r>
              <a:rPr lang="da-DK" sz="600" noProof="0" dirty="0">
                <a:solidFill>
                  <a:schemeClr val="accent4"/>
                </a:solidFill>
                <a:latin typeface="+mj-lt"/>
              </a:rPr>
              <a:t> -</a:t>
            </a:r>
          </a:p>
        </p:txBody>
      </p:sp>
    </p:spTree>
    <p:extLst>
      <p:ext uri="{BB962C8B-B14F-4D97-AF65-F5344CB8AC3E}">
        <p14:creationId xmlns:p14="http://schemas.microsoft.com/office/powerpoint/2010/main" val="1493697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å">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5D62E976-1942-6D16-8C62-7E895EA891CF}"/>
              </a:ext>
            </a:extLst>
          </p:cNvPr>
          <p:cNvSpPr/>
          <p:nvPr userDrawn="1"/>
        </p:nvSpPr>
        <p:spPr>
          <a:xfrm>
            <a:off x="0" y="1"/>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607"/>
          </a:p>
        </p:txBody>
      </p:sp>
      <p:sp>
        <p:nvSpPr>
          <p:cNvPr id="2" name="Titel 1">
            <a:extLst>
              <a:ext uri="{FF2B5EF4-FFF2-40B4-BE49-F238E27FC236}">
                <a16:creationId xmlns:a16="http://schemas.microsoft.com/office/drawing/2014/main" id="{B973755B-B18A-25FF-2AD9-0E75699880C5}"/>
              </a:ext>
            </a:extLst>
          </p:cNvPr>
          <p:cNvSpPr>
            <a:spLocks noGrp="1"/>
          </p:cNvSpPr>
          <p:nvPr>
            <p:ph type="title" hasCustomPrompt="1"/>
          </p:nvPr>
        </p:nvSpPr>
        <p:spPr>
          <a:xfrm>
            <a:off x="803276" y="683316"/>
            <a:ext cx="10587496" cy="900000"/>
          </a:xfrm>
          <a:ln>
            <a:noFill/>
          </a:ln>
        </p:spPr>
        <p:txBody>
          <a:bodyPr anchor="t"/>
          <a:lstStyle>
            <a:lvl1pPr>
              <a:defRPr>
                <a:solidFill>
                  <a:schemeClr val="bg1"/>
                </a:solidFill>
              </a:defRPr>
            </a:lvl1pPr>
          </a:lstStyle>
          <a:p>
            <a:r>
              <a:rPr lang="da-DK" noProof="0"/>
              <a:t>[Indsæt titel]</a:t>
            </a:r>
          </a:p>
        </p:txBody>
      </p:sp>
      <p:sp>
        <p:nvSpPr>
          <p:cNvPr id="4" name="Pladsholder til tekst 20">
            <a:extLst>
              <a:ext uri="{FF2B5EF4-FFF2-40B4-BE49-F238E27FC236}">
                <a16:creationId xmlns:a16="http://schemas.microsoft.com/office/drawing/2014/main" id="{0C5E4C1C-BCFD-8F42-D775-C6166BBEF1C1}"/>
              </a:ext>
            </a:extLst>
          </p:cNvPr>
          <p:cNvSpPr>
            <a:spLocks noGrp="1"/>
          </p:cNvSpPr>
          <p:nvPr>
            <p:ph type="body" sz="quarter" idx="13" hasCustomPrompt="1"/>
          </p:nvPr>
        </p:nvSpPr>
        <p:spPr>
          <a:xfrm>
            <a:off x="811920" y="1779254"/>
            <a:ext cx="10575218" cy="2141537"/>
          </a:xfrm>
        </p:spPr>
        <p:txBody>
          <a:bodyPr/>
          <a:lstStyle>
            <a:lvl1pPr marL="0" indent="0">
              <a:buNone/>
              <a:defRPr sz="1200">
                <a:solidFill>
                  <a:schemeClr val="bg1"/>
                </a:solidFill>
              </a:defRPr>
            </a:lvl1pPr>
          </a:lstStyle>
          <a:p>
            <a:pPr lvl="0"/>
            <a:r>
              <a:rPr lang="da-DK" noProof="0"/>
              <a:t>[Indsæt tekst]</a:t>
            </a:r>
          </a:p>
        </p:txBody>
      </p:sp>
      <p:pic>
        <p:nvPicPr>
          <p:cNvPr id="3" name="Billede 2" descr="Et billede, der indeholder ur, tegning, meter&#10;&#10;Automatisk genereret beskrivelse">
            <a:extLst>
              <a:ext uri="{FF2B5EF4-FFF2-40B4-BE49-F238E27FC236}">
                <a16:creationId xmlns:a16="http://schemas.microsoft.com/office/drawing/2014/main" id="{33283824-F556-91D5-759E-DEDB98067F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16002" y="6422819"/>
            <a:ext cx="1267065" cy="162000"/>
          </a:xfrm>
          <a:prstGeom prst="rect">
            <a:avLst/>
          </a:prstGeom>
        </p:spPr>
      </p:pic>
      <p:sp>
        <p:nvSpPr>
          <p:cNvPr id="7" name="Tekstfelt 6">
            <a:extLst>
              <a:ext uri="{FF2B5EF4-FFF2-40B4-BE49-F238E27FC236}">
                <a16:creationId xmlns:a16="http://schemas.microsoft.com/office/drawing/2014/main" id="{E56F3E84-398C-2EF3-A21C-53844DB0BA17}"/>
              </a:ext>
            </a:extLst>
          </p:cNvPr>
          <p:cNvSpPr txBox="1"/>
          <p:nvPr userDrawn="1"/>
        </p:nvSpPr>
        <p:spPr>
          <a:xfrm>
            <a:off x="1" y="6421650"/>
            <a:ext cx="803274" cy="184666"/>
          </a:xfrm>
          <a:prstGeom prst="rect">
            <a:avLst/>
          </a:prstGeom>
          <a:noFill/>
        </p:spPr>
        <p:txBody>
          <a:bodyPr wrap="square">
            <a:spAutoFit/>
          </a:bodyPr>
          <a:lstStyle/>
          <a:p>
            <a:r>
              <a:rPr lang="da-DK" sz="600" noProof="0" dirty="0">
                <a:solidFill>
                  <a:schemeClr val="accent4"/>
                </a:solidFill>
                <a:latin typeface="+mj-lt"/>
              </a:rPr>
              <a:t>- </a:t>
            </a:r>
            <a:fld id="{3D545FEA-A5DB-46D2-8978-E7332CCCAC96}" type="slidenum">
              <a:rPr lang="da-DK" sz="600" noProof="0" smtClean="0">
                <a:solidFill>
                  <a:schemeClr val="accent4"/>
                </a:solidFill>
                <a:latin typeface="+mj-lt"/>
              </a:rPr>
              <a:pPr/>
              <a:t>‹nr.›</a:t>
            </a:fld>
            <a:r>
              <a:rPr lang="da-DK" sz="600" noProof="0" dirty="0">
                <a:solidFill>
                  <a:schemeClr val="accent4"/>
                </a:solidFill>
                <a:latin typeface="+mj-lt"/>
              </a:rPr>
              <a:t> -</a:t>
            </a:r>
          </a:p>
        </p:txBody>
      </p:sp>
    </p:spTree>
    <p:extLst>
      <p:ext uri="{BB962C8B-B14F-4D97-AF65-F5344CB8AC3E}">
        <p14:creationId xmlns:p14="http://schemas.microsoft.com/office/powerpoint/2010/main" val="733369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1D029D7A-3629-4A9B-A0B4-6647D3C9CB44}"/>
              </a:ext>
            </a:extLst>
          </p:cNvPr>
          <p:cNvSpPr>
            <a:spLocks noGrp="1"/>
          </p:cNvSpPr>
          <p:nvPr>
            <p:ph type="body" idx="1"/>
          </p:nvPr>
        </p:nvSpPr>
        <p:spPr>
          <a:xfrm>
            <a:off x="803275" y="1779255"/>
            <a:ext cx="10585452" cy="4446586"/>
          </a:xfrm>
          <a:prstGeom prst="rect">
            <a:avLst/>
          </a:prstGeom>
          <a:noFill/>
        </p:spPr>
        <p:txBody>
          <a:bodyPr vert="horz" lIns="0" tIns="0" rIns="0" bIns="0" rtlCol="0">
            <a:noAutofit/>
          </a:bodyPr>
          <a:lstStyle/>
          <a:p>
            <a:pPr lvl="0"/>
            <a:r>
              <a:rPr lang="da-DK" noProof="0" dirty="0"/>
              <a:t>Rediger starttypografien i masteren</a:t>
            </a:r>
          </a:p>
          <a:p>
            <a:pPr lvl="1"/>
            <a:r>
              <a:rPr lang="da-DK" noProof="0" dirty="0"/>
              <a:t>Andet niveau</a:t>
            </a:r>
          </a:p>
          <a:p>
            <a:pPr lvl="2"/>
            <a:r>
              <a:rPr lang="da-DK" noProof="0" dirty="0"/>
              <a:t>Tredje niveau</a:t>
            </a:r>
          </a:p>
        </p:txBody>
      </p:sp>
      <p:sp>
        <p:nvSpPr>
          <p:cNvPr id="7" name="Pladsholder til titel 6">
            <a:extLst>
              <a:ext uri="{FF2B5EF4-FFF2-40B4-BE49-F238E27FC236}">
                <a16:creationId xmlns:a16="http://schemas.microsoft.com/office/drawing/2014/main" id="{1DDD0819-20D0-4FAE-8B46-EFBD2F527262}"/>
              </a:ext>
            </a:extLst>
          </p:cNvPr>
          <p:cNvSpPr>
            <a:spLocks noGrp="1"/>
          </p:cNvSpPr>
          <p:nvPr>
            <p:ph type="title"/>
          </p:nvPr>
        </p:nvSpPr>
        <p:spPr>
          <a:xfrm>
            <a:off x="803278" y="683684"/>
            <a:ext cx="10585449" cy="993224"/>
          </a:xfrm>
          <a:prstGeom prst="rect">
            <a:avLst/>
          </a:prstGeom>
        </p:spPr>
        <p:txBody>
          <a:bodyPr vert="horz" lIns="0" tIns="0" rIns="0" bIns="0" rtlCol="0" anchor="t">
            <a:normAutofit/>
          </a:bodyPr>
          <a:lstStyle/>
          <a:p>
            <a:r>
              <a:rPr lang="da-DK" noProof="0" dirty="0"/>
              <a:t>Overskrift</a:t>
            </a:r>
          </a:p>
        </p:txBody>
      </p:sp>
      <p:pic>
        <p:nvPicPr>
          <p:cNvPr id="4" name="Billede 3" descr="Et billede, der indeholder ur, tegning, meter&#10;&#10;Automatisk genereret beskrivelse">
            <a:extLst>
              <a:ext uri="{FF2B5EF4-FFF2-40B4-BE49-F238E27FC236}">
                <a16:creationId xmlns:a16="http://schemas.microsoft.com/office/drawing/2014/main" id="{EE2E9D6D-7422-31D0-52EE-79DDBE4A437E}"/>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0116002" y="6422819"/>
            <a:ext cx="1267065" cy="162000"/>
          </a:xfrm>
          <a:prstGeom prst="rect">
            <a:avLst/>
          </a:prstGeom>
        </p:spPr>
      </p:pic>
      <p:sp>
        <p:nvSpPr>
          <p:cNvPr id="9" name="Tekstfelt 8">
            <a:extLst>
              <a:ext uri="{FF2B5EF4-FFF2-40B4-BE49-F238E27FC236}">
                <a16:creationId xmlns:a16="http://schemas.microsoft.com/office/drawing/2014/main" id="{46FAC8EC-1AAE-3881-6804-B6E3F0982900}"/>
              </a:ext>
            </a:extLst>
          </p:cNvPr>
          <p:cNvSpPr txBox="1"/>
          <p:nvPr userDrawn="1"/>
        </p:nvSpPr>
        <p:spPr>
          <a:xfrm>
            <a:off x="1" y="6421650"/>
            <a:ext cx="803274" cy="184666"/>
          </a:xfrm>
          <a:prstGeom prst="rect">
            <a:avLst/>
          </a:prstGeom>
          <a:noFill/>
        </p:spPr>
        <p:txBody>
          <a:bodyPr wrap="square">
            <a:spAutoFit/>
          </a:bodyPr>
          <a:lstStyle/>
          <a:p>
            <a:r>
              <a:rPr lang="da-DK" sz="600" noProof="0" dirty="0">
                <a:solidFill>
                  <a:schemeClr val="accent4"/>
                </a:solidFill>
                <a:latin typeface="+mj-lt"/>
              </a:rPr>
              <a:t>- </a:t>
            </a:r>
            <a:fld id="{3D545FEA-A5DB-46D2-8978-E7332CCCAC96}" type="slidenum">
              <a:rPr lang="da-DK" sz="600" noProof="0" smtClean="0">
                <a:solidFill>
                  <a:schemeClr val="accent4"/>
                </a:solidFill>
                <a:latin typeface="+mj-lt"/>
              </a:rPr>
              <a:pPr/>
              <a:t>‹nr.›</a:t>
            </a:fld>
            <a:r>
              <a:rPr lang="da-DK" sz="600" noProof="0" dirty="0">
                <a:solidFill>
                  <a:schemeClr val="accent4"/>
                </a:solidFill>
                <a:latin typeface="+mj-lt"/>
              </a:rPr>
              <a:t> -</a:t>
            </a:r>
          </a:p>
        </p:txBody>
      </p:sp>
    </p:spTree>
    <p:extLst>
      <p:ext uri="{BB962C8B-B14F-4D97-AF65-F5344CB8AC3E}">
        <p14:creationId xmlns:p14="http://schemas.microsoft.com/office/powerpoint/2010/main" val="235801173"/>
      </p:ext>
    </p:extLst>
  </p:cSld>
  <p:clrMap bg1="lt1" tx1="dk1" bg2="lt2" tx2="dk2" accent1="accent1" accent2="accent2" accent3="accent3" accent4="accent4" accent5="accent5" accent6="accent6" hlink="hlink" folHlink="folHlink"/>
  <p:sldLayoutIdLst>
    <p:sldLayoutId id="2147484475" r:id="rId1"/>
    <p:sldLayoutId id="2147484485" r:id="rId2"/>
    <p:sldLayoutId id="2147484481" r:id="rId3"/>
    <p:sldLayoutId id="2147484450" r:id="rId4"/>
    <p:sldLayoutId id="2147484457" r:id="rId5"/>
    <p:sldLayoutId id="2147484470" r:id="rId6"/>
    <p:sldLayoutId id="2147484430" r:id="rId7"/>
    <p:sldLayoutId id="2147484465" r:id="rId8"/>
    <p:sldLayoutId id="2147484467" r:id="rId9"/>
    <p:sldLayoutId id="2147484413" r:id="rId10"/>
    <p:sldLayoutId id="2147484453" r:id="rId11"/>
    <p:sldLayoutId id="2147484471" r:id="rId12"/>
    <p:sldLayoutId id="2147484472" r:id="rId13"/>
    <p:sldLayoutId id="2147484464" r:id="rId14"/>
    <p:sldLayoutId id="2147484466" r:id="rId15"/>
    <p:sldLayoutId id="2147484477" r:id="rId16"/>
    <p:sldLayoutId id="2147484482" r:id="rId17"/>
    <p:sldLayoutId id="2147484406" r:id="rId18"/>
    <p:sldLayoutId id="2147484474" r:id="rId19"/>
    <p:sldLayoutId id="2147484486" r:id="rId20"/>
    <p:sldLayoutId id="2147484487" r:id="rId21"/>
    <p:sldLayoutId id="2147484488" r:id="rId22"/>
  </p:sldLayoutIdLst>
  <p:hf hdr="0" ftr="0" dt="0"/>
  <p:txStyles>
    <p:titleStyle>
      <a:lvl1pPr algn="l" defTabSz="1189114" rtl="0" eaLnBrk="1" latinLnBrk="0" hangingPunct="1">
        <a:spcBef>
          <a:spcPct val="0"/>
        </a:spcBef>
        <a:buNone/>
        <a:defRPr sz="2800" b="0" kern="1200">
          <a:solidFill>
            <a:srgbClr val="3E4543"/>
          </a:solidFill>
          <a:latin typeface="+mj-lt"/>
          <a:ea typeface="Open Sans" panose="020B0606030504020204" pitchFamily="34" charset="0"/>
          <a:cs typeface="Arial" panose="020B0604020202020204" pitchFamily="34" charset="0"/>
        </a:defRPr>
      </a:lvl1pPr>
    </p:titleStyle>
    <p:bodyStyle>
      <a:lvl1pPr marL="161357" indent="-161357" algn="l" defTabSz="1189114" rtl="0" eaLnBrk="1" latinLnBrk="0" hangingPunct="1">
        <a:lnSpc>
          <a:spcPct val="90000"/>
        </a:lnSpc>
        <a:spcBef>
          <a:spcPts val="0"/>
        </a:spcBef>
        <a:spcAft>
          <a:spcPts val="0"/>
        </a:spcAft>
        <a:buClrTx/>
        <a:buFont typeface="Arial" panose="020B0604020202020204" pitchFamily="34" charset="0"/>
        <a:buChar char="•"/>
        <a:defRPr sz="1200" kern="1200">
          <a:solidFill>
            <a:srgbClr val="3E4543"/>
          </a:solidFill>
          <a:latin typeface="Arial" panose="020B0604020202020204" pitchFamily="34" charset="0"/>
          <a:ea typeface="Open Sans" panose="020B0606030504020204" pitchFamily="34" charset="0"/>
          <a:cs typeface="Arial" panose="020B0604020202020204" pitchFamily="34" charset="0"/>
        </a:defRPr>
      </a:lvl1pPr>
      <a:lvl2pPr marL="567632" indent="-161357" algn="l" defTabSz="1189114" rtl="0" eaLnBrk="1" latinLnBrk="0" hangingPunct="1">
        <a:lnSpc>
          <a:spcPct val="90000"/>
        </a:lnSpc>
        <a:spcBef>
          <a:spcPts val="0"/>
        </a:spcBef>
        <a:spcAft>
          <a:spcPts val="0"/>
        </a:spcAft>
        <a:buClrTx/>
        <a:buFont typeface="Arial" panose="020B0604020202020204" pitchFamily="34" charset="0"/>
        <a:buChar char="•"/>
        <a:defRPr sz="1000"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979669" indent="-157035" algn="l" defTabSz="1189114" rtl="0" eaLnBrk="1" latinLnBrk="0" hangingPunct="1">
        <a:lnSpc>
          <a:spcPct val="90000"/>
        </a:lnSpc>
        <a:spcBef>
          <a:spcPts val="0"/>
        </a:spcBef>
        <a:spcAft>
          <a:spcPts val="0"/>
        </a:spcAft>
        <a:buClrTx/>
        <a:buFont typeface="Arial" panose="020B0604020202020204" pitchFamily="34" charset="0"/>
        <a:buChar char="•"/>
        <a:defRPr sz="900" kern="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384504" indent="-165680" algn="l" defTabSz="1189114" rtl="0" eaLnBrk="1" latinLnBrk="0" hangingPunct="1">
        <a:lnSpc>
          <a:spcPct val="90000"/>
        </a:lnSpc>
        <a:spcBef>
          <a:spcPts val="0"/>
        </a:spcBef>
        <a:spcAft>
          <a:spcPts val="0"/>
        </a:spcAft>
        <a:buClrTx/>
        <a:buFont typeface="Arial" panose="020B0604020202020204" pitchFamily="34" charset="0"/>
        <a:buChar char="•"/>
        <a:defRPr sz="1000"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1790779" indent="-146951" algn="l" defTabSz="1189114" rtl="0" eaLnBrk="1" latinLnBrk="0" hangingPunct="1">
        <a:lnSpc>
          <a:spcPct val="90000"/>
        </a:lnSpc>
        <a:spcBef>
          <a:spcPts val="0"/>
        </a:spcBef>
        <a:spcAft>
          <a:spcPts val="0"/>
        </a:spcAft>
        <a:buClrTx/>
        <a:buFont typeface="Arial" panose="020B0604020202020204" pitchFamily="34" charset="0"/>
        <a:buChar char="•"/>
        <a:defRPr sz="900" kern="12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marL="3270062" indent="-297279" algn="l" defTabSz="1189114" rtl="0" eaLnBrk="1" latinLnBrk="0" hangingPunct="1">
        <a:spcBef>
          <a:spcPct val="20000"/>
        </a:spcBef>
        <a:buFont typeface="Arial" pitchFamily="34" charset="0"/>
        <a:buChar char="•"/>
        <a:defRPr sz="2623" kern="1200">
          <a:solidFill>
            <a:schemeClr val="tx1"/>
          </a:solidFill>
          <a:latin typeface="+mn-lt"/>
          <a:ea typeface="+mn-ea"/>
          <a:cs typeface="+mn-cs"/>
        </a:defRPr>
      </a:lvl6pPr>
      <a:lvl7pPr marL="3864621" indent="-297279" algn="l" defTabSz="1189114" rtl="0" eaLnBrk="1" latinLnBrk="0" hangingPunct="1">
        <a:spcBef>
          <a:spcPct val="20000"/>
        </a:spcBef>
        <a:buFont typeface="Arial" pitchFamily="34" charset="0"/>
        <a:buChar char="•"/>
        <a:defRPr sz="2623" kern="1200">
          <a:solidFill>
            <a:schemeClr val="tx1"/>
          </a:solidFill>
          <a:latin typeface="+mn-lt"/>
          <a:ea typeface="+mn-ea"/>
          <a:cs typeface="+mn-cs"/>
        </a:defRPr>
      </a:lvl7pPr>
      <a:lvl8pPr marL="4459177" indent="-297279" algn="l" defTabSz="1189114" rtl="0" eaLnBrk="1" latinLnBrk="0" hangingPunct="1">
        <a:spcBef>
          <a:spcPct val="20000"/>
        </a:spcBef>
        <a:buFont typeface="Arial" pitchFamily="34" charset="0"/>
        <a:buChar char="•"/>
        <a:defRPr sz="2623" kern="1200">
          <a:solidFill>
            <a:schemeClr val="tx1"/>
          </a:solidFill>
          <a:latin typeface="+mn-lt"/>
          <a:ea typeface="+mn-ea"/>
          <a:cs typeface="+mn-cs"/>
        </a:defRPr>
      </a:lvl8pPr>
      <a:lvl9pPr marL="5053734" indent="-297279" algn="l" defTabSz="1189114" rtl="0" eaLnBrk="1" latinLnBrk="0" hangingPunct="1">
        <a:spcBef>
          <a:spcPct val="20000"/>
        </a:spcBef>
        <a:buFont typeface="Arial" pitchFamily="34" charset="0"/>
        <a:buChar char="•"/>
        <a:defRPr sz="2623" kern="1200">
          <a:solidFill>
            <a:schemeClr val="tx1"/>
          </a:solidFill>
          <a:latin typeface="+mn-lt"/>
          <a:ea typeface="+mn-ea"/>
          <a:cs typeface="+mn-cs"/>
        </a:defRPr>
      </a:lvl9pPr>
    </p:bodyStyle>
    <p:otherStyle>
      <a:defPPr>
        <a:defRPr lang="da-DK"/>
      </a:defPPr>
      <a:lvl1pPr marL="0" algn="l" defTabSz="1189114" rtl="0" eaLnBrk="1" latinLnBrk="0" hangingPunct="1">
        <a:defRPr sz="2395" kern="1200">
          <a:solidFill>
            <a:schemeClr val="tx1"/>
          </a:solidFill>
          <a:latin typeface="+mn-lt"/>
          <a:ea typeface="+mn-ea"/>
          <a:cs typeface="+mn-cs"/>
        </a:defRPr>
      </a:lvl1pPr>
      <a:lvl2pPr marL="594557" algn="l" defTabSz="1189114" rtl="0" eaLnBrk="1" latinLnBrk="0" hangingPunct="1">
        <a:defRPr sz="2395" kern="1200">
          <a:solidFill>
            <a:schemeClr val="tx1"/>
          </a:solidFill>
          <a:latin typeface="+mn-lt"/>
          <a:ea typeface="+mn-ea"/>
          <a:cs typeface="+mn-cs"/>
        </a:defRPr>
      </a:lvl2pPr>
      <a:lvl3pPr marL="1189114" algn="l" defTabSz="1189114" rtl="0" eaLnBrk="1" latinLnBrk="0" hangingPunct="1">
        <a:defRPr sz="2395" kern="1200">
          <a:solidFill>
            <a:schemeClr val="tx1"/>
          </a:solidFill>
          <a:latin typeface="+mn-lt"/>
          <a:ea typeface="+mn-ea"/>
          <a:cs typeface="+mn-cs"/>
        </a:defRPr>
      </a:lvl3pPr>
      <a:lvl4pPr marL="1783670" algn="l" defTabSz="1189114" rtl="0" eaLnBrk="1" latinLnBrk="0" hangingPunct="1">
        <a:defRPr sz="2395" kern="1200">
          <a:solidFill>
            <a:schemeClr val="tx1"/>
          </a:solidFill>
          <a:latin typeface="+mn-lt"/>
          <a:ea typeface="+mn-ea"/>
          <a:cs typeface="+mn-cs"/>
        </a:defRPr>
      </a:lvl4pPr>
      <a:lvl5pPr marL="2378227" algn="l" defTabSz="1189114" rtl="0" eaLnBrk="1" latinLnBrk="0" hangingPunct="1">
        <a:defRPr sz="2395" kern="1200">
          <a:solidFill>
            <a:schemeClr val="tx1"/>
          </a:solidFill>
          <a:latin typeface="+mn-lt"/>
          <a:ea typeface="+mn-ea"/>
          <a:cs typeface="+mn-cs"/>
        </a:defRPr>
      </a:lvl5pPr>
      <a:lvl6pPr marL="2972784" algn="l" defTabSz="1189114" rtl="0" eaLnBrk="1" latinLnBrk="0" hangingPunct="1">
        <a:defRPr sz="2395" kern="1200">
          <a:solidFill>
            <a:schemeClr val="tx1"/>
          </a:solidFill>
          <a:latin typeface="+mn-lt"/>
          <a:ea typeface="+mn-ea"/>
          <a:cs typeface="+mn-cs"/>
        </a:defRPr>
      </a:lvl6pPr>
      <a:lvl7pPr marL="3567341" algn="l" defTabSz="1189114" rtl="0" eaLnBrk="1" latinLnBrk="0" hangingPunct="1">
        <a:defRPr sz="2395" kern="1200">
          <a:solidFill>
            <a:schemeClr val="tx1"/>
          </a:solidFill>
          <a:latin typeface="+mn-lt"/>
          <a:ea typeface="+mn-ea"/>
          <a:cs typeface="+mn-cs"/>
        </a:defRPr>
      </a:lvl7pPr>
      <a:lvl8pPr marL="4161897" algn="l" defTabSz="1189114" rtl="0" eaLnBrk="1" latinLnBrk="0" hangingPunct="1">
        <a:defRPr sz="2395" kern="1200">
          <a:solidFill>
            <a:schemeClr val="tx1"/>
          </a:solidFill>
          <a:latin typeface="+mn-lt"/>
          <a:ea typeface="+mn-ea"/>
          <a:cs typeface="+mn-cs"/>
        </a:defRPr>
      </a:lvl8pPr>
      <a:lvl9pPr marL="4756454" algn="l" defTabSz="1189114" rtl="0" eaLnBrk="1" latinLnBrk="0" hangingPunct="1">
        <a:defRPr sz="239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1" userDrawn="1">
          <p15:clr>
            <a:srgbClr val="F26B43"/>
          </p15:clr>
        </p15:guide>
        <p15:guide id="2" pos="505" userDrawn="1">
          <p15:clr>
            <a:srgbClr val="F26B43"/>
          </p15:clr>
        </p15:guide>
        <p15:guide id="5" pos="7173" userDrawn="1">
          <p15:clr>
            <a:srgbClr val="F26B43"/>
          </p15:clr>
        </p15:guide>
        <p15:guide id="6" orient="horz" pos="3917" userDrawn="1">
          <p15:clr>
            <a:srgbClr val="F26B43"/>
          </p15:clr>
        </p15:guide>
        <p15:guide id="7" orient="horz" pos="1117" userDrawn="1">
          <p15:clr>
            <a:srgbClr val="F26B43"/>
          </p15:clr>
        </p15:guide>
        <p15:guide id="8" orient="horz" pos="134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1D029D7A-3629-4A9B-A0B4-6647D3C9CB44}"/>
              </a:ext>
            </a:extLst>
          </p:cNvPr>
          <p:cNvSpPr>
            <a:spLocks noGrp="1"/>
          </p:cNvSpPr>
          <p:nvPr>
            <p:ph type="body" idx="1"/>
          </p:nvPr>
        </p:nvSpPr>
        <p:spPr>
          <a:xfrm>
            <a:off x="803275" y="1779255"/>
            <a:ext cx="10585452" cy="4446586"/>
          </a:xfrm>
          <a:prstGeom prst="rect">
            <a:avLst/>
          </a:prstGeom>
          <a:noFill/>
        </p:spPr>
        <p:txBody>
          <a:bodyPr vert="horz" lIns="0" tIns="0" rIns="0" bIns="0" rtlCol="0">
            <a:noAutofit/>
          </a:bodyPr>
          <a:lstStyle/>
          <a:p>
            <a:pPr lvl="0">
              <a:defRPr lang="da-DK"/>
            </a:pPr>
            <a:r>
              <a:rPr lang="da-DK" noProof="0"/>
              <a:t>Rediger starttypografien i masteren</a:t>
            </a:r>
          </a:p>
          <a:p>
            <a:pPr lvl="1">
              <a:defRPr lang="da-DK"/>
            </a:pPr>
            <a:r>
              <a:rPr lang="da-DK" noProof="0"/>
              <a:t>Andet niveau</a:t>
            </a:r>
          </a:p>
          <a:p>
            <a:pPr lvl="2">
              <a:defRPr lang="da-DK"/>
            </a:pPr>
            <a:r>
              <a:rPr lang="da-DK" noProof="0"/>
              <a:t>Tredje niveau</a:t>
            </a:r>
          </a:p>
        </p:txBody>
      </p:sp>
      <p:sp>
        <p:nvSpPr>
          <p:cNvPr id="7" name="Pladsholder til titel 6">
            <a:extLst>
              <a:ext uri="{FF2B5EF4-FFF2-40B4-BE49-F238E27FC236}">
                <a16:creationId xmlns:a16="http://schemas.microsoft.com/office/drawing/2014/main" id="{1DDD0819-20D0-4FAE-8B46-EFBD2F527262}"/>
              </a:ext>
            </a:extLst>
          </p:cNvPr>
          <p:cNvSpPr>
            <a:spLocks noGrp="1"/>
          </p:cNvSpPr>
          <p:nvPr>
            <p:ph type="title"/>
          </p:nvPr>
        </p:nvSpPr>
        <p:spPr>
          <a:xfrm>
            <a:off x="803278" y="683684"/>
            <a:ext cx="10585449" cy="993224"/>
          </a:xfrm>
          <a:prstGeom prst="rect">
            <a:avLst/>
          </a:prstGeom>
        </p:spPr>
        <p:txBody>
          <a:bodyPr vert="horz" lIns="0" tIns="0" rIns="0" bIns="0" rtlCol="0" anchor="t">
            <a:normAutofit/>
          </a:bodyPr>
          <a:lstStyle/>
          <a:p>
            <a:pPr>
              <a:defRPr lang="da-DK"/>
            </a:pPr>
            <a:r>
              <a:rPr lang="da-DK" noProof="0"/>
              <a:t>Overskrift</a:t>
            </a:r>
          </a:p>
        </p:txBody>
      </p:sp>
      <p:pic>
        <p:nvPicPr>
          <p:cNvPr id="4" name="Billede 3" descr="Et billede, der indeholder ur, tegning, meter&#10;&#10;Automatisk genereret beskrivelse">
            <a:extLst>
              <a:ext uri="{FF2B5EF4-FFF2-40B4-BE49-F238E27FC236}">
                <a16:creationId xmlns:a16="http://schemas.microsoft.com/office/drawing/2014/main" id="{EE2E9D6D-7422-31D0-52EE-79DDBE4A43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16002" y="6422819"/>
            <a:ext cx="1267065" cy="162000"/>
          </a:xfrm>
          <a:prstGeom prst="rect">
            <a:avLst/>
          </a:prstGeom>
        </p:spPr>
      </p:pic>
      <p:sp>
        <p:nvSpPr>
          <p:cNvPr id="9" name="Tekstfelt 8">
            <a:extLst>
              <a:ext uri="{FF2B5EF4-FFF2-40B4-BE49-F238E27FC236}">
                <a16:creationId xmlns:a16="http://schemas.microsoft.com/office/drawing/2014/main" id="{46FAC8EC-1AAE-3881-6804-B6E3F0982900}"/>
              </a:ext>
            </a:extLst>
          </p:cNvPr>
          <p:cNvSpPr txBox="1"/>
          <p:nvPr userDrawn="1"/>
        </p:nvSpPr>
        <p:spPr>
          <a:xfrm>
            <a:off x="1" y="6421650"/>
            <a:ext cx="803274" cy="184666"/>
          </a:xfrm>
          <a:prstGeom prst="rect">
            <a:avLst/>
          </a:prstGeom>
          <a:noFill/>
        </p:spPr>
        <p:txBody>
          <a:bodyPr wrap="square">
            <a:spAutoFit/>
          </a:bodyPr>
          <a:lstStyle>
            <a:defPPr>
              <a:defRPr lang="da-DK"/>
            </a:defPPr>
            <a:lvl1pPr algn="ctr" rtl="0" fontAlgn="base">
              <a:spcBef>
                <a:spcPct val="0"/>
              </a:spcBef>
              <a:spcAft>
                <a:spcPct val="0"/>
              </a:spcAft>
              <a:defRPr sz="2360" kern="1200">
                <a:solidFill>
                  <a:schemeClr val="tx1"/>
                </a:solidFill>
                <a:latin typeface="Times New Roman" pitchFamily="18" charset="0"/>
                <a:ea typeface="+mn-ea"/>
                <a:cs typeface="+mn-cs"/>
              </a:defRPr>
            </a:lvl1pPr>
            <a:lvl2pPr marL="414858" algn="ctr" rtl="0" fontAlgn="base">
              <a:spcBef>
                <a:spcPct val="0"/>
              </a:spcBef>
              <a:spcAft>
                <a:spcPct val="0"/>
              </a:spcAft>
              <a:defRPr sz="2360" kern="1200">
                <a:solidFill>
                  <a:schemeClr val="tx1"/>
                </a:solidFill>
                <a:latin typeface="Times New Roman" pitchFamily="18" charset="0"/>
                <a:ea typeface="+mn-ea"/>
                <a:cs typeface="+mn-cs"/>
              </a:defRPr>
            </a:lvl2pPr>
            <a:lvl3pPr marL="829717" algn="ctr" rtl="0" fontAlgn="base">
              <a:spcBef>
                <a:spcPct val="0"/>
              </a:spcBef>
              <a:spcAft>
                <a:spcPct val="0"/>
              </a:spcAft>
              <a:defRPr sz="2360" kern="1200">
                <a:solidFill>
                  <a:schemeClr val="tx1"/>
                </a:solidFill>
                <a:latin typeface="Times New Roman" pitchFamily="18" charset="0"/>
                <a:ea typeface="+mn-ea"/>
                <a:cs typeface="+mn-cs"/>
              </a:defRPr>
            </a:lvl3pPr>
            <a:lvl4pPr marL="1244574" algn="ctr" rtl="0" fontAlgn="base">
              <a:spcBef>
                <a:spcPct val="0"/>
              </a:spcBef>
              <a:spcAft>
                <a:spcPct val="0"/>
              </a:spcAft>
              <a:defRPr sz="2360" kern="1200">
                <a:solidFill>
                  <a:schemeClr val="tx1"/>
                </a:solidFill>
                <a:latin typeface="Times New Roman" pitchFamily="18" charset="0"/>
                <a:ea typeface="+mn-ea"/>
                <a:cs typeface="+mn-cs"/>
              </a:defRPr>
            </a:lvl4pPr>
            <a:lvl5pPr marL="1659432" algn="ctr" rtl="0" fontAlgn="base">
              <a:spcBef>
                <a:spcPct val="0"/>
              </a:spcBef>
              <a:spcAft>
                <a:spcPct val="0"/>
              </a:spcAft>
              <a:defRPr sz="2360" kern="1200">
                <a:solidFill>
                  <a:schemeClr val="tx1"/>
                </a:solidFill>
                <a:latin typeface="Times New Roman" pitchFamily="18" charset="0"/>
                <a:ea typeface="+mn-ea"/>
                <a:cs typeface="+mn-cs"/>
              </a:defRPr>
            </a:lvl5pPr>
            <a:lvl6pPr marL="2074289" algn="l" defTabSz="829717" rtl="0" eaLnBrk="1" latinLnBrk="0" hangingPunct="1">
              <a:defRPr sz="2360" kern="1200">
                <a:solidFill>
                  <a:schemeClr val="tx1"/>
                </a:solidFill>
                <a:latin typeface="Times New Roman" pitchFamily="18" charset="0"/>
                <a:ea typeface="+mn-ea"/>
                <a:cs typeface="+mn-cs"/>
              </a:defRPr>
            </a:lvl6pPr>
            <a:lvl7pPr marL="2489147" algn="l" defTabSz="829717" rtl="0" eaLnBrk="1" latinLnBrk="0" hangingPunct="1">
              <a:defRPr sz="2360" kern="1200">
                <a:solidFill>
                  <a:schemeClr val="tx1"/>
                </a:solidFill>
                <a:latin typeface="Times New Roman" pitchFamily="18" charset="0"/>
                <a:ea typeface="+mn-ea"/>
                <a:cs typeface="+mn-cs"/>
              </a:defRPr>
            </a:lvl7pPr>
            <a:lvl8pPr marL="2904005" algn="l" defTabSz="829717" rtl="0" eaLnBrk="1" latinLnBrk="0" hangingPunct="1">
              <a:defRPr sz="2360" kern="1200">
                <a:solidFill>
                  <a:schemeClr val="tx1"/>
                </a:solidFill>
                <a:latin typeface="Times New Roman" pitchFamily="18" charset="0"/>
                <a:ea typeface="+mn-ea"/>
                <a:cs typeface="+mn-cs"/>
              </a:defRPr>
            </a:lvl8pPr>
            <a:lvl9pPr marL="3318864" algn="l" defTabSz="829717" rtl="0" eaLnBrk="1" latinLnBrk="0" hangingPunct="1">
              <a:defRPr sz="2360" kern="1200">
                <a:solidFill>
                  <a:schemeClr val="tx1"/>
                </a:solidFill>
                <a:latin typeface="Times New Roman" pitchFamily="18" charset="0"/>
                <a:ea typeface="+mn-ea"/>
                <a:cs typeface="+mn-cs"/>
              </a:defRPr>
            </a:lvl9pPr>
          </a:lstStyle>
          <a:p>
            <a:pPr>
              <a:defRPr lang="da-DK"/>
            </a:pPr>
            <a:r>
              <a:rPr lang="da-DK" sz="600" noProof="0">
                <a:solidFill>
                  <a:schemeClr val="accent4"/>
                </a:solidFill>
                <a:latin typeface="+mj-lt"/>
              </a:rPr>
              <a:t>- </a:t>
            </a:r>
            <a:fld id="{3D545FEA-A5DB-46D2-8978-E7332CCCAC96}" type="slidenum">
              <a:rPr lang="da-DK" sz="600" noProof="0" smtClean="0">
                <a:solidFill>
                  <a:schemeClr val="accent4"/>
                </a:solidFill>
                <a:latin typeface="+mj-lt"/>
              </a:rPr>
              <a:t>‹nr.›</a:t>
            </a:fld>
            <a:r>
              <a:rPr lang="da-DK" sz="600" noProof="0">
                <a:solidFill>
                  <a:schemeClr val="accent4"/>
                </a:solidFill>
                <a:latin typeface="+mj-lt"/>
              </a:rPr>
              <a:t> -</a:t>
            </a:r>
          </a:p>
        </p:txBody>
      </p:sp>
    </p:spTree>
    <p:extLst>
      <p:ext uri="{BB962C8B-B14F-4D97-AF65-F5344CB8AC3E}">
        <p14:creationId xmlns:p14="http://schemas.microsoft.com/office/powerpoint/2010/main" val="235801173"/>
      </p:ext>
    </p:extLst>
  </p:cSld>
  <p:clrMap bg1="lt1" tx1="dk1" bg2="lt2" tx2="dk2" accent1="accent1" accent2="accent2" accent3="accent3" accent4="accent4" accent5="accent5" accent6="accent6" hlink="hlink" folHlink="folHlink"/>
  <p:sldLayoutIdLst>
    <p:sldLayoutId id="2147484490" r:id="rId1"/>
  </p:sldLayoutIdLst>
  <p:transition/>
  <p:txStyles>
    <p:titleStyle>
      <a:lvl1pPr algn="l" defTabSz="1189114" rtl="0" eaLnBrk="1" latinLnBrk="0" hangingPunct="1">
        <a:spcBef>
          <a:spcPct val="0"/>
        </a:spcBef>
        <a:buNone/>
        <a:defRPr sz="2800" b="0" kern="1200">
          <a:solidFill>
            <a:srgbClr val="3E4543"/>
          </a:solidFill>
          <a:latin typeface="+mj-lt"/>
          <a:ea typeface="Open Sans" panose="020B0606030504020204" pitchFamily="34" charset="0"/>
          <a:cs typeface="Arial" pitchFamily="34" charset="0"/>
        </a:defRPr>
      </a:lvl1pPr>
    </p:titleStyle>
    <p:bodyStyle>
      <a:lvl1pPr marL="161357" indent="-161357" algn="l" defTabSz="1189114" rtl="0" eaLnBrk="1" latinLnBrk="0" hangingPunct="1">
        <a:lnSpc>
          <a:spcPct val="90000"/>
        </a:lnSpc>
        <a:spcBef>
          <a:spcPct val="0"/>
        </a:spcBef>
        <a:spcAft>
          <a:spcPct val="0"/>
        </a:spcAft>
        <a:buClrTx/>
        <a:buFont typeface="Arial" pitchFamily="34" charset="0"/>
        <a:buChar char="•"/>
        <a:defRPr sz="1200" kern="1200">
          <a:solidFill>
            <a:srgbClr val="3E4543"/>
          </a:solidFill>
          <a:latin typeface="Arial" pitchFamily="34" charset="0"/>
          <a:ea typeface="Open Sans" panose="020B0606030504020204" pitchFamily="34" charset="0"/>
          <a:cs typeface="Arial" pitchFamily="34" charset="0"/>
        </a:defRPr>
      </a:lvl1pPr>
      <a:lvl2pPr marL="567632" indent="-161357" algn="l" defTabSz="1189114" rtl="0" eaLnBrk="1" latinLnBrk="0" hangingPunct="1">
        <a:lnSpc>
          <a:spcPct val="90000"/>
        </a:lnSpc>
        <a:spcBef>
          <a:spcPct val="0"/>
        </a:spcBef>
        <a:spcAft>
          <a:spcPct val="0"/>
        </a:spcAft>
        <a:buClrTx/>
        <a:buFont typeface="Arial" pitchFamily="34" charset="0"/>
        <a:buChar char="•"/>
        <a:defRPr sz="1000" kern="1200">
          <a:solidFill>
            <a:schemeClr val="tx1"/>
          </a:solidFill>
          <a:latin typeface="Arial" pitchFamily="34" charset="0"/>
          <a:ea typeface="Open Sans" panose="020B0606030504020204" pitchFamily="34" charset="0"/>
          <a:cs typeface="Arial" pitchFamily="34" charset="0"/>
        </a:defRPr>
      </a:lvl2pPr>
      <a:lvl3pPr marL="979669" indent="-157035" algn="l" defTabSz="1189114" rtl="0" eaLnBrk="1" latinLnBrk="0" hangingPunct="1">
        <a:lnSpc>
          <a:spcPct val="90000"/>
        </a:lnSpc>
        <a:spcBef>
          <a:spcPct val="0"/>
        </a:spcBef>
        <a:spcAft>
          <a:spcPct val="0"/>
        </a:spcAft>
        <a:buClrTx/>
        <a:buFont typeface="Arial" pitchFamily="34" charset="0"/>
        <a:buChar char="•"/>
        <a:defRPr sz="900" kern="1200">
          <a:solidFill>
            <a:schemeClr val="tx1"/>
          </a:solidFill>
          <a:latin typeface="Arial" pitchFamily="34" charset="0"/>
          <a:ea typeface="Open Sans" panose="020B0606030504020204" pitchFamily="34" charset="0"/>
          <a:cs typeface="Arial" pitchFamily="34" charset="0"/>
        </a:defRPr>
      </a:lvl3pPr>
      <a:lvl4pPr marL="1384504" indent="-165680" algn="l" defTabSz="1189114" rtl="0" eaLnBrk="1" latinLnBrk="0" hangingPunct="1">
        <a:lnSpc>
          <a:spcPct val="90000"/>
        </a:lnSpc>
        <a:spcBef>
          <a:spcPct val="0"/>
        </a:spcBef>
        <a:spcAft>
          <a:spcPct val="0"/>
        </a:spcAft>
        <a:buClrTx/>
        <a:buFont typeface="Arial" pitchFamily="34" charset="0"/>
        <a:buChar char="•"/>
        <a:defRPr sz="1000" kern="1200">
          <a:solidFill>
            <a:schemeClr val="tx1"/>
          </a:solidFill>
          <a:latin typeface="Arial" pitchFamily="34" charset="0"/>
          <a:ea typeface="Open Sans" panose="020B0606030504020204" pitchFamily="34" charset="0"/>
          <a:cs typeface="Arial" pitchFamily="34" charset="0"/>
        </a:defRPr>
      </a:lvl4pPr>
      <a:lvl5pPr marL="1790779" indent="-146951" algn="l" defTabSz="1189114" rtl="0" eaLnBrk="1" latinLnBrk="0" hangingPunct="1">
        <a:lnSpc>
          <a:spcPct val="90000"/>
        </a:lnSpc>
        <a:spcBef>
          <a:spcPct val="0"/>
        </a:spcBef>
        <a:spcAft>
          <a:spcPct val="0"/>
        </a:spcAft>
        <a:buClrTx/>
        <a:buFont typeface="Arial" pitchFamily="34" charset="0"/>
        <a:buChar char="•"/>
        <a:defRPr sz="900" kern="1200">
          <a:solidFill>
            <a:schemeClr val="tx1"/>
          </a:solidFill>
          <a:latin typeface="Arial" pitchFamily="34" charset="0"/>
          <a:ea typeface="Open Sans" panose="020B0606030504020204" pitchFamily="34" charset="0"/>
          <a:cs typeface="Arial" pitchFamily="34" charset="0"/>
        </a:defRPr>
      </a:lvl5pPr>
      <a:lvl6pPr marL="3270062" indent="-297279" algn="l" defTabSz="1189114" rtl="0" eaLnBrk="1" latinLnBrk="0" hangingPunct="1">
        <a:spcBef>
          <a:spcPct val="20000"/>
        </a:spcBef>
        <a:buFont typeface="Arial" pitchFamily="34" charset="0"/>
        <a:buChar char="•"/>
        <a:defRPr sz="2623" kern="1200">
          <a:solidFill>
            <a:schemeClr val="tx1"/>
          </a:solidFill>
          <a:latin typeface="+mn-lt"/>
          <a:ea typeface="+mn-ea"/>
          <a:cs typeface="+mn-cs"/>
        </a:defRPr>
      </a:lvl6pPr>
      <a:lvl7pPr marL="3864621" indent="-297279" algn="l" defTabSz="1189114" rtl="0" eaLnBrk="1" latinLnBrk="0" hangingPunct="1">
        <a:spcBef>
          <a:spcPct val="20000"/>
        </a:spcBef>
        <a:buFont typeface="Arial" pitchFamily="34" charset="0"/>
        <a:buChar char="•"/>
        <a:defRPr sz="2623" kern="1200">
          <a:solidFill>
            <a:schemeClr val="tx1"/>
          </a:solidFill>
          <a:latin typeface="+mn-lt"/>
          <a:ea typeface="+mn-ea"/>
          <a:cs typeface="+mn-cs"/>
        </a:defRPr>
      </a:lvl7pPr>
      <a:lvl8pPr marL="4459177" indent="-297279" algn="l" defTabSz="1189114" rtl="0" eaLnBrk="1" latinLnBrk="0" hangingPunct="1">
        <a:spcBef>
          <a:spcPct val="20000"/>
        </a:spcBef>
        <a:buFont typeface="Arial" pitchFamily="34" charset="0"/>
        <a:buChar char="•"/>
        <a:defRPr sz="2623" kern="1200">
          <a:solidFill>
            <a:schemeClr val="tx1"/>
          </a:solidFill>
          <a:latin typeface="+mn-lt"/>
          <a:ea typeface="+mn-ea"/>
          <a:cs typeface="+mn-cs"/>
        </a:defRPr>
      </a:lvl8pPr>
      <a:lvl9pPr marL="5053734" indent="-297279" algn="l" defTabSz="1189114" rtl="0" eaLnBrk="1" latinLnBrk="0" hangingPunct="1">
        <a:spcBef>
          <a:spcPct val="20000"/>
        </a:spcBef>
        <a:buFont typeface="Arial" pitchFamily="34" charset="0"/>
        <a:buChar char="•"/>
        <a:defRPr sz="2623" kern="1200">
          <a:solidFill>
            <a:schemeClr val="tx1"/>
          </a:solidFill>
          <a:latin typeface="+mn-lt"/>
          <a:ea typeface="+mn-ea"/>
          <a:cs typeface="+mn-cs"/>
        </a:defRPr>
      </a:lvl9pPr>
    </p:bodyStyle>
    <p:otherStyle>
      <a:defPPr>
        <a:defRPr lang="da-DK"/>
      </a:defPPr>
      <a:lvl1pPr marL="0" algn="l" defTabSz="1189114" rtl="0" eaLnBrk="1" latinLnBrk="0" hangingPunct="1">
        <a:defRPr sz="2395" kern="1200">
          <a:solidFill>
            <a:schemeClr val="tx1"/>
          </a:solidFill>
          <a:latin typeface="+mn-lt"/>
          <a:ea typeface="+mn-ea"/>
          <a:cs typeface="+mn-cs"/>
        </a:defRPr>
      </a:lvl1pPr>
      <a:lvl2pPr marL="594557" algn="l" defTabSz="1189114" rtl="0" eaLnBrk="1" latinLnBrk="0" hangingPunct="1">
        <a:defRPr sz="2395" kern="1200">
          <a:solidFill>
            <a:schemeClr val="tx1"/>
          </a:solidFill>
          <a:latin typeface="+mn-lt"/>
          <a:ea typeface="+mn-ea"/>
          <a:cs typeface="+mn-cs"/>
        </a:defRPr>
      </a:lvl2pPr>
      <a:lvl3pPr marL="1189114" algn="l" defTabSz="1189114" rtl="0" eaLnBrk="1" latinLnBrk="0" hangingPunct="1">
        <a:defRPr sz="2395" kern="1200">
          <a:solidFill>
            <a:schemeClr val="tx1"/>
          </a:solidFill>
          <a:latin typeface="+mn-lt"/>
          <a:ea typeface="+mn-ea"/>
          <a:cs typeface="+mn-cs"/>
        </a:defRPr>
      </a:lvl3pPr>
      <a:lvl4pPr marL="1783670" algn="l" defTabSz="1189114" rtl="0" eaLnBrk="1" latinLnBrk="0" hangingPunct="1">
        <a:defRPr sz="2395" kern="1200">
          <a:solidFill>
            <a:schemeClr val="tx1"/>
          </a:solidFill>
          <a:latin typeface="+mn-lt"/>
          <a:ea typeface="+mn-ea"/>
          <a:cs typeface="+mn-cs"/>
        </a:defRPr>
      </a:lvl4pPr>
      <a:lvl5pPr marL="2378227" algn="l" defTabSz="1189114" rtl="0" eaLnBrk="1" latinLnBrk="0" hangingPunct="1">
        <a:defRPr sz="2395" kern="1200">
          <a:solidFill>
            <a:schemeClr val="tx1"/>
          </a:solidFill>
          <a:latin typeface="+mn-lt"/>
          <a:ea typeface="+mn-ea"/>
          <a:cs typeface="+mn-cs"/>
        </a:defRPr>
      </a:lvl5pPr>
      <a:lvl6pPr marL="2972784" algn="l" defTabSz="1189114" rtl="0" eaLnBrk="1" latinLnBrk="0" hangingPunct="1">
        <a:defRPr sz="2395" kern="1200">
          <a:solidFill>
            <a:schemeClr val="tx1"/>
          </a:solidFill>
          <a:latin typeface="+mn-lt"/>
          <a:ea typeface="+mn-ea"/>
          <a:cs typeface="+mn-cs"/>
        </a:defRPr>
      </a:lvl6pPr>
      <a:lvl7pPr marL="3567341" algn="l" defTabSz="1189114" rtl="0" eaLnBrk="1" latinLnBrk="0" hangingPunct="1">
        <a:defRPr sz="2395" kern="1200">
          <a:solidFill>
            <a:schemeClr val="tx1"/>
          </a:solidFill>
          <a:latin typeface="+mn-lt"/>
          <a:ea typeface="+mn-ea"/>
          <a:cs typeface="+mn-cs"/>
        </a:defRPr>
      </a:lvl7pPr>
      <a:lvl8pPr marL="4161897" algn="l" defTabSz="1189114" rtl="0" eaLnBrk="1" latinLnBrk="0" hangingPunct="1">
        <a:defRPr sz="2395" kern="1200">
          <a:solidFill>
            <a:schemeClr val="tx1"/>
          </a:solidFill>
          <a:latin typeface="+mn-lt"/>
          <a:ea typeface="+mn-ea"/>
          <a:cs typeface="+mn-cs"/>
        </a:defRPr>
      </a:lvl8pPr>
      <a:lvl9pPr marL="4756454" algn="l" defTabSz="1189114" rtl="0" eaLnBrk="1" latinLnBrk="0" hangingPunct="1">
        <a:defRPr sz="239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1" userDrawn="1">
          <p15:clr>
            <a:srgbClr val="F26B43"/>
          </p15:clr>
        </p15:guide>
        <p15:guide id="2" pos="505" userDrawn="1">
          <p15:clr>
            <a:srgbClr val="F26B43"/>
          </p15:clr>
        </p15:guide>
        <p15:guide id="5" pos="7173" userDrawn="1">
          <p15:clr>
            <a:srgbClr val="F26B43"/>
          </p15:clr>
        </p15:guide>
        <p15:guide id="6" orient="horz" pos="3917" userDrawn="1">
          <p15:clr>
            <a:srgbClr val="F26B43"/>
          </p15:clr>
        </p15:guide>
        <p15:guide id="7" orient="horz" pos="1117" userDrawn="1">
          <p15:clr>
            <a:srgbClr val="F26B43"/>
          </p15:clr>
        </p15:guide>
        <p15:guide id="8" orient="horz" pos="134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1.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8.jp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18.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36.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20.xml"/><Relationship Id="rId7" Type="http://schemas.openxmlformats.org/officeDocument/2006/relationships/notesSlide" Target="../notesSlides/notesSlide17.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Layout" Target="../slideLayouts/slideLayout11.xml"/><Relationship Id="rId11" Type="http://schemas.openxmlformats.org/officeDocument/2006/relationships/image" Target="../media/image40.svg"/><Relationship Id="rId5" Type="http://schemas.openxmlformats.org/officeDocument/2006/relationships/tags" Target="../tags/tag22.xml"/><Relationship Id="rId10" Type="http://schemas.openxmlformats.org/officeDocument/2006/relationships/image" Target="../media/image39.png"/><Relationship Id="rId4" Type="http://schemas.openxmlformats.org/officeDocument/2006/relationships/tags" Target="../tags/tag21.xml"/><Relationship Id="rId9" Type="http://schemas.openxmlformats.org/officeDocument/2006/relationships/image" Target="../media/image38.sv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xml"/><Relationship Id="rId1" Type="http://schemas.openxmlformats.org/officeDocument/2006/relationships/tags" Target="../tags/tag23.xml"/><Relationship Id="rId5" Type="http://schemas.openxmlformats.org/officeDocument/2006/relationships/image" Target="../media/image22.sv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9.jp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3" Type="http://schemas.openxmlformats.org/officeDocument/2006/relationships/tags" Target="../tags/tag7.xml"/><Relationship Id="rId7" Type="http://schemas.openxmlformats.org/officeDocument/2006/relationships/image" Target="../media/image9.jpg"/><Relationship Id="rId12" Type="http://schemas.openxmlformats.org/officeDocument/2006/relationships/image" Target="../media/image14.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notesSlide" Target="../notesSlides/notesSlide2.xml"/><Relationship Id="rId11" Type="http://schemas.openxmlformats.org/officeDocument/2006/relationships/image" Target="../media/image13.svg"/><Relationship Id="rId5" Type="http://schemas.openxmlformats.org/officeDocument/2006/relationships/slideLayout" Target="../slideLayouts/slideLayout21.xml"/><Relationship Id="rId15" Type="http://schemas.openxmlformats.org/officeDocument/2006/relationships/image" Target="../media/image17.svg"/><Relationship Id="rId10" Type="http://schemas.openxmlformats.org/officeDocument/2006/relationships/image" Target="../media/image12.png"/><Relationship Id="rId4" Type="http://schemas.openxmlformats.org/officeDocument/2006/relationships/tags" Target="../tags/tag8.xml"/><Relationship Id="rId9" Type="http://schemas.openxmlformats.org/officeDocument/2006/relationships/image" Target="../media/image11.sv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0.sv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2.xml"/><Relationship Id="rId1" Type="http://schemas.openxmlformats.org/officeDocument/2006/relationships/tags" Target="../tags/tag9.xml"/><Relationship Id="rId5" Type="http://schemas.openxmlformats.org/officeDocument/2006/relationships/image" Target="../media/image22.sv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26.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1.emf"/><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oleObject" Target="../embeddings/oleObject1.bin"/><Relationship Id="rId5" Type="http://schemas.openxmlformats.org/officeDocument/2006/relationships/image" Target="../media/image30.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ladsholder til billede 74">
            <a:extLst>
              <a:ext uri="{FF2B5EF4-FFF2-40B4-BE49-F238E27FC236}">
                <a16:creationId xmlns:a16="http://schemas.microsoft.com/office/drawing/2014/main" id="{522E385F-BCF6-1B5B-B075-7B13C0E1D653}"/>
              </a:ext>
            </a:extLst>
          </p:cNvPr>
          <p:cNvPicPr>
            <a:picLocks noGrp="1" noChangeAspect="1"/>
          </p:cNvPicPr>
          <p:nvPr>
            <p:ph type="pic" sz="quarter" idx="13"/>
            <p:custDataLst>
              <p:tags r:id="rId1"/>
            </p:custDataLst>
          </p:nvPr>
        </p:nvPicPr>
        <p:blipFill>
          <a:blip r:embed="rId6"/>
          <a:srcRect l="1750" r="1750"/>
          <a:stretch/>
        </p:blipFill>
        <p:spPr>
          <a:xfrm flipH="1">
            <a:off x="0" y="1"/>
            <a:ext cx="12192000" cy="6857999"/>
          </a:xfrm>
        </p:spPr>
      </p:pic>
      <p:sp>
        <p:nvSpPr>
          <p:cNvPr id="69" name="Rectangle 3">
            <a:extLst>
              <a:ext uri="{FF2B5EF4-FFF2-40B4-BE49-F238E27FC236}">
                <a16:creationId xmlns:a16="http://schemas.microsoft.com/office/drawing/2014/main" id="{8D82D04B-6AFF-8D74-3676-D78BBD572CB1}"/>
              </a:ext>
            </a:extLst>
          </p:cNvPr>
          <p:cNvSpPr>
            <a:spLocks/>
          </p:cNvSpPr>
          <p:nvPr/>
        </p:nvSpPr>
        <p:spPr>
          <a:xfrm>
            <a:off x="6350" y="0"/>
            <a:ext cx="12192000" cy="6858000"/>
          </a:xfrm>
          <a:prstGeom prst="rect">
            <a:avLst/>
          </a:prstGeom>
          <a:solidFill>
            <a:srgbClr val="3E4543">
              <a:alpha val="6274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mn-lt"/>
                <a:ea typeface="+mn-ea"/>
                <a:cs typeface="+mn-cs"/>
              </a:defRPr>
            </a:lvl1pPr>
            <a:lvl2pPr marL="457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mn-lt"/>
                <a:ea typeface="+mn-ea"/>
                <a:cs typeface="+mn-cs"/>
              </a:defRPr>
            </a:lvl2pPr>
            <a:lvl3pPr marL="914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mn-lt"/>
                <a:ea typeface="+mn-ea"/>
                <a:cs typeface="+mn-cs"/>
              </a:defRPr>
            </a:lvl3pPr>
            <a:lvl4pPr marL="1371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mn-lt"/>
                <a:ea typeface="+mn-ea"/>
                <a:cs typeface="+mn-cs"/>
              </a:defRPr>
            </a:lvl4pPr>
            <a:lvl5pPr marL="18288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mn-lt"/>
                <a:ea typeface="+mn-ea"/>
                <a:cs typeface="+mn-cs"/>
              </a:defRPr>
            </a:lvl5pPr>
            <a:lvl6pPr marL="22860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mn-lt"/>
                <a:ea typeface="+mn-ea"/>
                <a:cs typeface="+mn-cs"/>
              </a:defRPr>
            </a:lvl6pPr>
            <a:lvl7pPr marL="2743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mn-lt"/>
                <a:ea typeface="+mn-ea"/>
                <a:cs typeface="+mn-cs"/>
              </a:defRPr>
            </a:lvl7pPr>
            <a:lvl8pPr marL="3200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mn-lt"/>
                <a:ea typeface="+mn-ea"/>
                <a:cs typeface="+mn-cs"/>
              </a:defRPr>
            </a:lvl8pPr>
            <a:lvl9pPr marL="3657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mn-lt"/>
                <a:ea typeface="+mn-ea"/>
                <a:cs typeface="+mn-cs"/>
              </a:defRPr>
            </a:lvl9pPr>
          </a:lstStyle>
          <a:p>
            <a:pPr marL="0" marR="0" indent="0" algn="ctr" defTabSz="457200" fontAlgn="auto">
              <a:lnSpc>
                <a:spcPct val="100000"/>
              </a:lnSpc>
              <a:spcBef>
                <a:spcPct val="0"/>
              </a:spcBef>
              <a:spcAft>
                <a:spcPct val="0"/>
              </a:spcAft>
              <a:buSzTx/>
              <a:buNone/>
              <a:defRPr kumimoji="0" sz="1800" b="0" i="0" u="none" strike="noStrike" cap="none" spc="0" normalizeH="0" baseline="0" noProof="0">
                <a:solidFill>
                  <a:srgbClr val="FFFFFF"/>
                </a:solidFill>
                <a:uLnTx/>
                <a:uFillTx/>
              </a:defRPr>
            </a:pPr>
            <a:endParaRPr lang="en-US" sz="1200">
              <a:solidFill>
                <a:schemeClr val="tx1"/>
              </a:solidFill>
            </a:endParaRPr>
          </a:p>
        </p:txBody>
      </p:sp>
      <p:sp>
        <p:nvSpPr>
          <p:cNvPr id="68" name="Pladsholder til tekst 67">
            <a:extLst>
              <a:ext uri="{FF2B5EF4-FFF2-40B4-BE49-F238E27FC236}">
                <a16:creationId xmlns:a16="http://schemas.microsoft.com/office/drawing/2014/main" id="{E2DD4D75-55C0-0D0A-5D1C-D1DAD862FB91}"/>
              </a:ext>
            </a:extLst>
          </p:cNvPr>
          <p:cNvSpPr>
            <a:spLocks noGrp="1"/>
          </p:cNvSpPr>
          <p:nvPr>
            <p:ph type="body" sz="quarter" idx="14"/>
            <p:custDataLst>
              <p:tags r:id="rId2"/>
            </p:custDataLst>
          </p:nvPr>
        </p:nvSpPr>
        <p:spPr>
          <a:solidFill>
            <a:schemeClr val="bg1">
              <a:lumMod val="95000"/>
            </a:schemeClr>
          </a:solidFill>
        </p:spPr>
        <p:txBody>
          <a:bodyPr/>
          <a:lstStyle/>
          <a:p>
            <a:r>
              <a:rPr lang="da-DK" dirty="0"/>
              <a:t>Belysning på private fællesveje </a:t>
            </a:r>
          </a:p>
        </p:txBody>
      </p:sp>
      <p:sp>
        <p:nvSpPr>
          <p:cNvPr id="65" name="Undertitel 64">
            <a:extLst>
              <a:ext uri="{FF2B5EF4-FFF2-40B4-BE49-F238E27FC236}">
                <a16:creationId xmlns:a16="http://schemas.microsoft.com/office/drawing/2014/main" id="{5A1644F4-8690-980F-ED4B-10A18C4C096C}"/>
              </a:ext>
            </a:extLst>
          </p:cNvPr>
          <p:cNvSpPr>
            <a:spLocks noGrp="1"/>
          </p:cNvSpPr>
          <p:nvPr>
            <p:ph type="subTitle" idx="1"/>
            <p:custDataLst>
              <p:tags r:id="rId3"/>
            </p:custDataLst>
          </p:nvPr>
        </p:nvSpPr>
        <p:spPr/>
        <p:txBody>
          <a:bodyPr/>
          <a:lstStyle/>
          <a:p>
            <a:r>
              <a:rPr lang="da-DK" dirty="0"/>
              <a:t>v/</a:t>
            </a:r>
            <a:r>
              <a:rPr lang="da-DK" dirty="0" err="1"/>
              <a:t>aDVOKAT</a:t>
            </a:r>
            <a:r>
              <a:rPr lang="da-DK" dirty="0"/>
              <a:t> Louise Heilberg  •  </a:t>
            </a:r>
            <a:r>
              <a:rPr lang="da-DK" dirty="0" err="1"/>
              <a:t>vejforum</a:t>
            </a:r>
            <a:r>
              <a:rPr lang="da-DK" dirty="0"/>
              <a:t> 2024</a:t>
            </a:r>
          </a:p>
        </p:txBody>
      </p:sp>
      <p:cxnSp>
        <p:nvCxnSpPr>
          <p:cNvPr id="70" name="Lige forbindelse 69">
            <a:extLst>
              <a:ext uri="{FF2B5EF4-FFF2-40B4-BE49-F238E27FC236}">
                <a16:creationId xmlns:a16="http://schemas.microsoft.com/office/drawing/2014/main" id="{101FEE29-665B-BF4F-1FFA-853E8D727FA2}"/>
              </a:ext>
            </a:extLst>
          </p:cNvPr>
          <p:cNvCxnSpPr>
            <a:cxnSpLocks noGrp="1" noRot="1" noMove="1" noResize="1" noEditPoints="1" noAdjustHandles="1" noChangeArrowheads="1" noChangeShapeType="1"/>
          </p:cNvCxnSpPr>
          <p:nvPr/>
        </p:nvCxnSpPr>
        <p:spPr>
          <a:xfrm>
            <a:off x="6851650" y="2359498"/>
            <a:ext cx="1188000" cy="0"/>
          </a:xfrm>
          <a:prstGeom prst="line">
            <a:avLst/>
          </a:prstGeom>
          <a:ln w="6350">
            <a:solidFill>
              <a:srgbClr val="15EFC8"/>
            </a:solidFill>
          </a:ln>
        </p:spPr>
        <p:style>
          <a:lnRef idx="2">
            <a:schemeClr val="accent1"/>
          </a:lnRef>
          <a:fillRef idx="0">
            <a:schemeClr val="accent1"/>
          </a:fillRef>
          <a:effectRef idx="1">
            <a:schemeClr val="accent1"/>
          </a:effectRef>
          <a:fontRef idx="minor">
            <a:schemeClr val="tx1"/>
          </a:fontRef>
        </p:style>
      </p:cxnSp>
      <p:pic>
        <p:nvPicPr>
          <p:cNvPr id="71" name="Billede 70" descr="Et billede, der indeholder ur, tegning, meter&#10;&#10;Automatisk genereret beskrivelse">
            <a:extLst>
              <a:ext uri="{FF2B5EF4-FFF2-40B4-BE49-F238E27FC236}">
                <a16:creationId xmlns:a16="http://schemas.microsoft.com/office/drawing/2014/main" id="{B4E485A6-F3BA-97A5-EAE8-B1AA014653F4}"/>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10116002" y="6422819"/>
            <a:ext cx="1267065" cy="162000"/>
          </a:xfrm>
          <a:prstGeom prst="rect">
            <a:avLst/>
          </a:prstGeom>
        </p:spPr>
      </p:pic>
    </p:spTree>
    <p:extLst>
      <p:ext uri="{BB962C8B-B14F-4D97-AF65-F5344CB8AC3E}">
        <p14:creationId xmlns:p14="http://schemas.microsoft.com/office/powerpoint/2010/main" val="1445422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Billede 4" descr="Et billede, der indeholder vej/gade, Bildel, dæk, udendørs&#10;&#10;Automatisk genereret beskrivelse">
            <a:extLst>
              <a:ext uri="{FF2B5EF4-FFF2-40B4-BE49-F238E27FC236}">
                <a16:creationId xmlns:a16="http://schemas.microsoft.com/office/drawing/2014/main" id="{64777606-D9DE-A8E7-4403-3978332FCC7A}"/>
              </a:ext>
            </a:extLst>
          </p:cNvPr>
          <p:cNvPicPr>
            <a:picLocks noChangeAspect="1"/>
          </p:cNvPicPr>
          <p:nvPr/>
        </p:nvPicPr>
        <p:blipFill>
          <a:blip r:embed="rId3"/>
          <a:srcRect l="16928" r="43361" b="-1"/>
          <a:stretch/>
        </p:blipFill>
        <p:spPr>
          <a:xfrm>
            <a:off x="8112171" y="10"/>
            <a:ext cx="4079875" cy="6857990"/>
          </a:xfrm>
          <a:prstGeom prst="rect">
            <a:avLst/>
          </a:prstGeom>
          <a:noFill/>
        </p:spPr>
      </p:pic>
      <p:sp>
        <p:nvSpPr>
          <p:cNvPr id="2" name="Titel 1">
            <a:extLst>
              <a:ext uri="{FF2B5EF4-FFF2-40B4-BE49-F238E27FC236}">
                <a16:creationId xmlns:a16="http://schemas.microsoft.com/office/drawing/2014/main" id="{A94991C0-498A-29F3-0B91-7E623BC885B1}"/>
              </a:ext>
            </a:extLst>
          </p:cNvPr>
          <p:cNvSpPr>
            <a:spLocks noGrp="1"/>
          </p:cNvSpPr>
          <p:nvPr>
            <p:ph type="title"/>
          </p:nvPr>
        </p:nvSpPr>
        <p:spPr>
          <a:xfrm>
            <a:off x="803277" y="683315"/>
            <a:ext cx="6480000" cy="954000"/>
          </a:xfrm>
        </p:spPr>
        <p:txBody>
          <a:bodyPr anchor="t">
            <a:normAutofit/>
          </a:bodyPr>
          <a:lstStyle/>
          <a:p>
            <a:r>
              <a:rPr lang="da-DK" dirty="0"/>
              <a:t>Belysning på private arealer/private veje – privatvejslovens § 7 </a:t>
            </a:r>
          </a:p>
        </p:txBody>
      </p:sp>
      <p:sp>
        <p:nvSpPr>
          <p:cNvPr id="3" name="Pladsholder til tekst 2">
            <a:extLst>
              <a:ext uri="{FF2B5EF4-FFF2-40B4-BE49-F238E27FC236}">
                <a16:creationId xmlns:a16="http://schemas.microsoft.com/office/drawing/2014/main" id="{D917B8EA-1F94-92D6-1D40-652E16F4C623}"/>
              </a:ext>
            </a:extLst>
          </p:cNvPr>
          <p:cNvSpPr>
            <a:spLocks noGrp="1"/>
          </p:cNvSpPr>
          <p:nvPr>
            <p:ph type="body" sz="quarter" idx="13"/>
          </p:nvPr>
        </p:nvSpPr>
        <p:spPr>
          <a:xfrm>
            <a:off x="811921" y="1779254"/>
            <a:ext cx="6480175" cy="3706812"/>
          </a:xfrm>
        </p:spPr>
        <p:txBody>
          <a:bodyPr>
            <a:normAutofit lnSpcReduction="10000"/>
          </a:bodyPr>
          <a:lstStyle/>
          <a:p>
            <a:pPr>
              <a:spcAft>
                <a:spcPts val="600"/>
              </a:spcAft>
            </a:pPr>
            <a:r>
              <a:rPr lang="da-DK" sz="1400" i="1" dirty="0"/>
              <a:t>”I områder, der er </a:t>
            </a:r>
            <a:r>
              <a:rPr lang="da-DK" sz="1400" b="1" i="1" dirty="0"/>
              <a:t>omfattet af </a:t>
            </a:r>
            <a:r>
              <a:rPr lang="da-DK" sz="1400" b="1" i="1" dirty="0" err="1"/>
              <a:t>byreglerne</a:t>
            </a:r>
            <a:r>
              <a:rPr lang="da-DK" sz="1400" i="1" dirty="0"/>
              <a:t>, jf. § 3, stk. 1 og 2, kan kommunalbestyrelsen bestemme, at ejeren af private arealer, der benyttes som offentligt tilgængelige færdselsarealer, herunder parkerings- og gårdarealer, skal holde arealerne belyst. </a:t>
            </a:r>
          </a:p>
          <a:p>
            <a:pPr>
              <a:spcAft>
                <a:spcPts val="600"/>
              </a:spcAft>
            </a:pPr>
            <a:endParaRPr lang="da-DK" sz="1400" i="1" dirty="0"/>
          </a:p>
          <a:p>
            <a:pPr>
              <a:spcAft>
                <a:spcPts val="600"/>
              </a:spcAft>
            </a:pPr>
            <a:r>
              <a:rPr lang="da-DK" sz="1400" i="1" dirty="0"/>
              <a:t>Stk. 2. Kommunalbestyrelsen </a:t>
            </a:r>
            <a:r>
              <a:rPr lang="da-DK" sz="1400" b="1" i="1" dirty="0"/>
              <a:t>kan</a:t>
            </a:r>
            <a:r>
              <a:rPr lang="da-DK" sz="1400" i="1" dirty="0"/>
              <a:t> bestemme, at kommunen sørger for belysningen på ejerens vegne og for ejerens regning. </a:t>
            </a:r>
          </a:p>
          <a:p>
            <a:pPr>
              <a:spcAft>
                <a:spcPts val="600"/>
              </a:spcAft>
            </a:pPr>
            <a:endParaRPr lang="da-DK" sz="1400" i="1" dirty="0"/>
          </a:p>
          <a:p>
            <a:pPr>
              <a:spcAft>
                <a:spcPts val="600"/>
              </a:spcAft>
            </a:pPr>
            <a:r>
              <a:rPr lang="da-DK" sz="1400" i="1" dirty="0"/>
              <a:t>Stk. 3. Hvis der er flere forpligtede ejere, fordeler kommunalbestyrelsen udgifterne mellem disse. </a:t>
            </a:r>
          </a:p>
          <a:p>
            <a:pPr>
              <a:spcAft>
                <a:spcPts val="600"/>
              </a:spcAft>
            </a:pPr>
            <a:endParaRPr lang="da-DK" sz="1400" i="1" dirty="0"/>
          </a:p>
          <a:p>
            <a:pPr>
              <a:spcAft>
                <a:spcPts val="600"/>
              </a:spcAft>
            </a:pPr>
            <a:r>
              <a:rPr lang="da-DK" sz="1400" i="1" dirty="0"/>
              <a:t>Stk. 4. Hvis kommunalbestyrelsen kræver et privat areal, jf. stk. 1, belyst af hensyn til offentlighedens færdsel, skal kommunen dog afholde udgifterne hertil. </a:t>
            </a:r>
          </a:p>
          <a:p>
            <a:pPr>
              <a:spcAft>
                <a:spcPts val="600"/>
              </a:spcAft>
            </a:pPr>
            <a:endParaRPr lang="da-DK" sz="1400" i="1" dirty="0"/>
          </a:p>
          <a:p>
            <a:pPr>
              <a:spcAft>
                <a:spcPts val="600"/>
              </a:spcAft>
            </a:pPr>
            <a:r>
              <a:rPr lang="da-DK" sz="1400" i="1" dirty="0"/>
              <a:t>Stk. 5. Kommunalbestyrelsen kan bestemme, at kommunen afholder udgifter til anlæg, forbedring og drift af vejbelysning, hvis almene offentlige hensyn taler derfor.” </a:t>
            </a:r>
            <a:r>
              <a:rPr lang="da-DK" sz="1400" dirty="0"/>
              <a:t>(Fremhævet her).</a:t>
            </a:r>
          </a:p>
        </p:txBody>
      </p:sp>
      <p:sp>
        <p:nvSpPr>
          <p:cNvPr id="4" name="Tekstfelt 3">
            <a:extLst>
              <a:ext uri="{FF2B5EF4-FFF2-40B4-BE49-F238E27FC236}">
                <a16:creationId xmlns:a16="http://schemas.microsoft.com/office/drawing/2014/main" id="{487E2FB2-5439-D2BC-9BD9-BFB754E4ECE9}"/>
              </a:ext>
            </a:extLst>
          </p:cNvPr>
          <p:cNvSpPr txBox="1"/>
          <p:nvPr/>
        </p:nvSpPr>
        <p:spPr>
          <a:xfrm>
            <a:off x="8117518" y="6642556"/>
            <a:ext cx="3932923" cy="21544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da-DK" sz="800" b="0" i="0" u="none" strike="noStrike" kern="1200" cap="none" spc="0" normalizeH="0" baseline="0" noProof="0" dirty="0">
                <a:ln>
                  <a:noFill/>
                </a:ln>
                <a:solidFill>
                  <a:srgbClr val="626769"/>
                </a:solidFill>
                <a:effectLst/>
                <a:uLnTx/>
                <a:uFillTx/>
                <a:latin typeface="Arial" panose="020B0604020202020204"/>
                <a:ea typeface="+mn-ea"/>
                <a:cs typeface="+mn-cs"/>
              </a:rPr>
              <a:t>Foto: Colourbox</a:t>
            </a:r>
          </a:p>
        </p:txBody>
      </p:sp>
    </p:spTree>
    <p:extLst>
      <p:ext uri="{BB962C8B-B14F-4D97-AF65-F5344CB8AC3E}">
        <p14:creationId xmlns:p14="http://schemas.microsoft.com/office/powerpoint/2010/main" val="3613018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Billede 4" descr="Et billede, der indeholder udendørs, græs, park, vej/gade&#10;&#10;Automatisk genereret beskrivelse">
            <a:extLst>
              <a:ext uri="{FF2B5EF4-FFF2-40B4-BE49-F238E27FC236}">
                <a16:creationId xmlns:a16="http://schemas.microsoft.com/office/drawing/2014/main" id="{95965766-3F81-77F9-FB28-15A56DC60839}"/>
              </a:ext>
            </a:extLst>
          </p:cNvPr>
          <p:cNvPicPr>
            <a:picLocks noChangeAspect="1"/>
          </p:cNvPicPr>
          <p:nvPr/>
        </p:nvPicPr>
        <p:blipFill>
          <a:blip r:embed="rId3"/>
          <a:srcRect r="10876"/>
          <a:stretch/>
        </p:blipFill>
        <p:spPr>
          <a:xfrm>
            <a:off x="20" y="10"/>
            <a:ext cx="4079855" cy="6857990"/>
          </a:xfrm>
          <a:prstGeom prst="rect">
            <a:avLst/>
          </a:prstGeom>
          <a:noFill/>
        </p:spPr>
      </p:pic>
      <p:sp>
        <p:nvSpPr>
          <p:cNvPr id="2" name="Titel 1">
            <a:extLst>
              <a:ext uri="{FF2B5EF4-FFF2-40B4-BE49-F238E27FC236}">
                <a16:creationId xmlns:a16="http://schemas.microsoft.com/office/drawing/2014/main" id="{96639AD4-193E-CB26-DAB2-2CA092A9DA72}"/>
              </a:ext>
            </a:extLst>
          </p:cNvPr>
          <p:cNvSpPr>
            <a:spLocks noGrp="1"/>
          </p:cNvSpPr>
          <p:nvPr>
            <p:ph type="title"/>
          </p:nvPr>
        </p:nvSpPr>
        <p:spPr>
          <a:xfrm>
            <a:off x="4746458" y="683315"/>
            <a:ext cx="6641001" cy="954000"/>
          </a:xfrm>
        </p:spPr>
        <p:txBody>
          <a:bodyPr anchor="t">
            <a:normAutofit/>
          </a:bodyPr>
          <a:lstStyle/>
          <a:p>
            <a:r>
              <a:rPr lang="da-DK" dirty="0"/>
              <a:t>Belysning på private fællesveje omfattet af landreglerne – privatvejslovens § 14</a:t>
            </a:r>
          </a:p>
        </p:txBody>
      </p:sp>
      <p:sp>
        <p:nvSpPr>
          <p:cNvPr id="3" name="Pladsholder til tekst 2">
            <a:extLst>
              <a:ext uri="{FF2B5EF4-FFF2-40B4-BE49-F238E27FC236}">
                <a16:creationId xmlns:a16="http://schemas.microsoft.com/office/drawing/2014/main" id="{2CC57CDC-BCF5-332D-5558-5A16821E7276}"/>
              </a:ext>
            </a:extLst>
          </p:cNvPr>
          <p:cNvSpPr>
            <a:spLocks noGrp="1"/>
          </p:cNvSpPr>
          <p:nvPr>
            <p:ph type="body" sz="quarter" idx="13"/>
          </p:nvPr>
        </p:nvSpPr>
        <p:spPr>
          <a:xfrm>
            <a:off x="4748400" y="1779254"/>
            <a:ext cx="6638925" cy="3706812"/>
          </a:xfrm>
        </p:spPr>
        <p:txBody>
          <a:bodyPr>
            <a:normAutofit/>
          </a:bodyPr>
          <a:lstStyle/>
          <a:p>
            <a:pPr>
              <a:spcAft>
                <a:spcPts val="600"/>
              </a:spcAft>
            </a:pPr>
            <a:r>
              <a:rPr lang="da-DK" sz="1400" dirty="0">
                <a:effectLst/>
              </a:rPr>
              <a:t>”</a:t>
            </a:r>
            <a:r>
              <a:rPr lang="da-DK" sz="1400" i="1" dirty="0">
                <a:effectLst/>
              </a:rPr>
              <a:t>En vejberettiget kan anmode kommunalbestyrelsen om at tage stilling til, om en vej er i god og forsvarlig stand i forhold til færdslens art og omfang, eller til udgiftsfordelingen vedrørende den af kommunalbestyrelsen fastsatte fremtidige vedligeholdelse.</a:t>
            </a:r>
          </a:p>
          <a:p>
            <a:pPr>
              <a:spcAft>
                <a:spcPts val="600"/>
              </a:spcAft>
            </a:pPr>
            <a:endParaRPr lang="da-DK" sz="1400" i="1" dirty="0">
              <a:effectLst/>
            </a:endParaRPr>
          </a:p>
          <a:p>
            <a:pPr>
              <a:spcAft>
                <a:spcPts val="600"/>
              </a:spcAft>
            </a:pPr>
            <a:r>
              <a:rPr lang="da-DK" sz="1400" i="1" dirty="0">
                <a:effectLst/>
              </a:rPr>
              <a:t>Stk. 2. Kommunalbestyrelsen kan af egen drift tage stilling til de i stk. 1 nævnte spørgsmål.</a:t>
            </a:r>
          </a:p>
          <a:p>
            <a:pPr>
              <a:spcAft>
                <a:spcPts val="600"/>
              </a:spcAft>
            </a:pPr>
            <a:endParaRPr lang="da-DK" sz="1400" i="1" dirty="0">
              <a:effectLst/>
            </a:endParaRPr>
          </a:p>
          <a:p>
            <a:pPr>
              <a:spcAft>
                <a:spcPts val="600"/>
              </a:spcAft>
            </a:pPr>
            <a:r>
              <a:rPr lang="da-DK" sz="1400" i="1" dirty="0">
                <a:effectLst/>
              </a:rPr>
              <a:t>Stk. 3. Kommunalbestyrelsen kan pålægge den, der efter stk. 1 har anmodet kommunen om at tage stilling til vejens vedligeholdelsesstand eller om at fastsætte en ny udgiftsfordeling vedrørende vejens fremtidige vedligeholdelse, at afholde kommunens dokumenterede administrative udgifter, når dette efter kommunalbestyrelsens skøn er rimeligt.”</a:t>
            </a:r>
          </a:p>
          <a:p>
            <a:pPr>
              <a:spcAft>
                <a:spcPts val="600"/>
              </a:spcAft>
            </a:pPr>
            <a:endParaRPr lang="da-DK" dirty="0"/>
          </a:p>
        </p:txBody>
      </p:sp>
      <p:sp>
        <p:nvSpPr>
          <p:cNvPr id="4" name="Tekstfelt 3">
            <a:extLst>
              <a:ext uri="{FF2B5EF4-FFF2-40B4-BE49-F238E27FC236}">
                <a16:creationId xmlns:a16="http://schemas.microsoft.com/office/drawing/2014/main" id="{B3CF53CB-BFD7-08B2-B81F-BD26B9D6F439}"/>
              </a:ext>
            </a:extLst>
          </p:cNvPr>
          <p:cNvSpPr txBox="1"/>
          <p:nvPr/>
        </p:nvSpPr>
        <p:spPr>
          <a:xfrm>
            <a:off x="67672" y="6642556"/>
            <a:ext cx="3932923" cy="21544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da-DK" sz="800" b="0" i="0" u="none" strike="noStrike" kern="1200" cap="none" spc="0" normalizeH="0" baseline="0" noProof="0" dirty="0">
                <a:ln>
                  <a:noFill/>
                </a:ln>
                <a:solidFill>
                  <a:srgbClr val="626769"/>
                </a:solidFill>
                <a:effectLst/>
                <a:uLnTx/>
                <a:uFillTx/>
                <a:latin typeface="Arial" panose="020B0604020202020204"/>
                <a:ea typeface="+mn-ea"/>
                <a:cs typeface="+mn-cs"/>
              </a:rPr>
              <a:t>Foto: Colourbox</a:t>
            </a:r>
          </a:p>
        </p:txBody>
      </p:sp>
    </p:spTree>
    <p:extLst>
      <p:ext uri="{BB962C8B-B14F-4D97-AF65-F5344CB8AC3E}">
        <p14:creationId xmlns:p14="http://schemas.microsoft.com/office/powerpoint/2010/main" val="1034359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Et billede, der indeholder penge, valuta, Pengehåndtering, mønt/mynte&#10;&#10;Automatisk genereret beskrivelse">
            <a:extLst>
              <a:ext uri="{FF2B5EF4-FFF2-40B4-BE49-F238E27FC236}">
                <a16:creationId xmlns:a16="http://schemas.microsoft.com/office/drawing/2014/main" id="{984DF97D-AD66-85DF-5F3B-5D2A6E38061B}"/>
              </a:ext>
            </a:extLst>
          </p:cNvPr>
          <p:cNvPicPr>
            <a:picLocks noChangeAspect="1"/>
          </p:cNvPicPr>
          <p:nvPr/>
        </p:nvPicPr>
        <p:blipFill>
          <a:blip r:embed="rId3"/>
          <a:srcRect l="36419" r="23870" b="-1"/>
          <a:stretch/>
        </p:blipFill>
        <p:spPr>
          <a:xfrm>
            <a:off x="8112171" y="10"/>
            <a:ext cx="4079875" cy="6857990"/>
          </a:xfrm>
          <a:prstGeom prst="rect">
            <a:avLst/>
          </a:prstGeom>
          <a:noFill/>
        </p:spPr>
      </p:pic>
      <p:sp>
        <p:nvSpPr>
          <p:cNvPr id="2" name="Titel 1">
            <a:extLst>
              <a:ext uri="{FF2B5EF4-FFF2-40B4-BE49-F238E27FC236}">
                <a16:creationId xmlns:a16="http://schemas.microsoft.com/office/drawing/2014/main" id="{E08EDD8B-8A5E-9418-AB6F-141A59B5541C}"/>
              </a:ext>
            </a:extLst>
          </p:cNvPr>
          <p:cNvSpPr>
            <a:spLocks noGrp="1"/>
          </p:cNvSpPr>
          <p:nvPr>
            <p:ph type="title"/>
          </p:nvPr>
        </p:nvSpPr>
        <p:spPr>
          <a:xfrm>
            <a:off x="803277" y="683315"/>
            <a:ext cx="6480000" cy="954000"/>
          </a:xfrm>
        </p:spPr>
        <p:txBody>
          <a:bodyPr anchor="t">
            <a:normAutofit/>
          </a:bodyPr>
          <a:lstStyle/>
          <a:p>
            <a:r>
              <a:rPr lang="da-DK" dirty="0"/>
              <a:t>Betaling for belysning - landreglerne </a:t>
            </a:r>
          </a:p>
        </p:txBody>
      </p:sp>
      <p:sp>
        <p:nvSpPr>
          <p:cNvPr id="3" name="Pladsholder til tekst 2">
            <a:extLst>
              <a:ext uri="{FF2B5EF4-FFF2-40B4-BE49-F238E27FC236}">
                <a16:creationId xmlns:a16="http://schemas.microsoft.com/office/drawing/2014/main" id="{07E067B7-EAEF-7767-DC52-029194C74011}"/>
              </a:ext>
            </a:extLst>
          </p:cNvPr>
          <p:cNvSpPr>
            <a:spLocks noGrp="1"/>
          </p:cNvSpPr>
          <p:nvPr>
            <p:ph type="body" sz="quarter" idx="13"/>
          </p:nvPr>
        </p:nvSpPr>
        <p:spPr>
          <a:xfrm>
            <a:off x="811921" y="1779254"/>
            <a:ext cx="6480175" cy="3706812"/>
          </a:xfrm>
        </p:spPr>
        <p:txBody>
          <a:bodyPr>
            <a:normAutofit/>
          </a:bodyPr>
          <a:lstStyle/>
          <a:p>
            <a:pPr marL="171450" indent="-171450">
              <a:spcAft>
                <a:spcPts val="600"/>
              </a:spcAft>
              <a:buFont typeface="Wingdings" panose="05000000000000000000" pitchFamily="2" charset="2"/>
              <a:buChar char="Ø"/>
            </a:pPr>
            <a:r>
              <a:rPr lang="da-DK" sz="1400" dirty="0"/>
              <a:t>Beregningen af udgifterne inkluderer alle dokumenterede udgifter til anlæg og drift af belysningsanlægget og kommunens dokumenterede administrative udgifter, jf. § 17.  </a:t>
            </a:r>
          </a:p>
          <a:p>
            <a:pPr>
              <a:spcAft>
                <a:spcPts val="600"/>
              </a:spcAft>
            </a:pPr>
            <a:endParaRPr lang="da-DK" sz="1400" dirty="0"/>
          </a:p>
          <a:p>
            <a:pPr marL="171450" indent="-171450">
              <a:spcAft>
                <a:spcPts val="600"/>
              </a:spcAft>
              <a:buFont typeface="Wingdings" panose="05000000000000000000" pitchFamily="2" charset="2"/>
              <a:buChar char="Ø"/>
            </a:pPr>
            <a:r>
              <a:rPr lang="da-DK" sz="1400" dirty="0"/>
              <a:t>Udgifterne fordeles i forhold til de vejberettigedes brug af vejen, jf. § 15, stk. 4. </a:t>
            </a:r>
          </a:p>
          <a:p>
            <a:pPr>
              <a:spcAft>
                <a:spcPts val="600"/>
              </a:spcAft>
            </a:pPr>
            <a:endParaRPr lang="da-DK" sz="1400" dirty="0"/>
          </a:p>
          <a:p>
            <a:pPr marL="171450" indent="-171450">
              <a:spcAft>
                <a:spcPts val="600"/>
              </a:spcAft>
              <a:buFont typeface="Wingdings" panose="05000000000000000000" pitchFamily="2" charset="2"/>
              <a:buChar char="Ø"/>
            </a:pPr>
            <a:r>
              <a:rPr lang="da-DK" sz="1400" dirty="0"/>
              <a:t>Kommunen afholder udgifter for at sikre offentlighedens adgang efter naturbeskyttelseslovens regler.</a:t>
            </a:r>
          </a:p>
          <a:p>
            <a:pPr>
              <a:spcAft>
                <a:spcPts val="600"/>
              </a:spcAft>
            </a:pPr>
            <a:endParaRPr lang="da-DK" dirty="0"/>
          </a:p>
        </p:txBody>
      </p:sp>
      <p:sp>
        <p:nvSpPr>
          <p:cNvPr id="7" name="Tekstfelt 6">
            <a:extLst>
              <a:ext uri="{FF2B5EF4-FFF2-40B4-BE49-F238E27FC236}">
                <a16:creationId xmlns:a16="http://schemas.microsoft.com/office/drawing/2014/main" id="{1E77C6B6-37E9-A27C-C06C-078200A77386}"/>
              </a:ext>
            </a:extLst>
          </p:cNvPr>
          <p:cNvSpPr txBox="1"/>
          <p:nvPr/>
        </p:nvSpPr>
        <p:spPr>
          <a:xfrm>
            <a:off x="8094072" y="6642556"/>
            <a:ext cx="3932923" cy="21544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da-DK" sz="800" b="0" i="0" u="none" strike="noStrike" kern="1200" cap="none" spc="0" normalizeH="0" baseline="0" noProof="0" dirty="0">
                <a:ln>
                  <a:noFill/>
                </a:ln>
                <a:solidFill>
                  <a:srgbClr val="626769"/>
                </a:solidFill>
                <a:effectLst/>
                <a:uLnTx/>
                <a:uFillTx/>
                <a:latin typeface="Arial" panose="020B0604020202020204"/>
                <a:ea typeface="+mn-ea"/>
                <a:cs typeface="+mn-cs"/>
              </a:rPr>
              <a:t>Foto: Colourbox</a:t>
            </a:r>
          </a:p>
        </p:txBody>
      </p:sp>
    </p:spTree>
    <p:extLst>
      <p:ext uri="{BB962C8B-B14F-4D97-AF65-F5344CB8AC3E}">
        <p14:creationId xmlns:p14="http://schemas.microsoft.com/office/powerpoint/2010/main" val="2561653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F8E2577-854E-23B7-4327-7CCCB7DD8D66}"/>
              </a:ext>
            </a:extLst>
          </p:cNvPr>
          <p:cNvSpPr>
            <a:spLocks noGrp="1"/>
          </p:cNvSpPr>
          <p:nvPr>
            <p:ph type="title"/>
          </p:nvPr>
        </p:nvSpPr>
        <p:spPr/>
        <p:txBody>
          <a:bodyPr/>
          <a:lstStyle/>
          <a:p>
            <a:r>
              <a:rPr lang="da-DK" dirty="0">
                <a:solidFill>
                  <a:schemeClr val="tx2"/>
                </a:solidFill>
              </a:rPr>
              <a:t>Belysning på private fællesveje omfattet af </a:t>
            </a:r>
            <a:r>
              <a:rPr lang="da-DK" dirty="0" err="1">
                <a:solidFill>
                  <a:schemeClr val="tx2"/>
                </a:solidFill>
              </a:rPr>
              <a:t>byreglerne</a:t>
            </a:r>
            <a:r>
              <a:rPr lang="da-DK" dirty="0">
                <a:solidFill>
                  <a:schemeClr val="tx2"/>
                </a:solidFill>
              </a:rPr>
              <a:t> – privatvejslovens § 59 </a:t>
            </a:r>
          </a:p>
        </p:txBody>
      </p:sp>
      <p:sp>
        <p:nvSpPr>
          <p:cNvPr id="5" name="Pladsholder til tekst 4">
            <a:extLst>
              <a:ext uri="{FF2B5EF4-FFF2-40B4-BE49-F238E27FC236}">
                <a16:creationId xmlns:a16="http://schemas.microsoft.com/office/drawing/2014/main" id="{1424C517-924E-F64F-0008-B54991D9ED62}"/>
              </a:ext>
            </a:extLst>
          </p:cNvPr>
          <p:cNvSpPr>
            <a:spLocks noGrp="1"/>
          </p:cNvSpPr>
          <p:nvPr>
            <p:ph type="body" sz="quarter" idx="13"/>
          </p:nvPr>
        </p:nvSpPr>
        <p:spPr>
          <a:xfrm>
            <a:off x="811920" y="1779254"/>
            <a:ext cx="10575218" cy="4440571"/>
          </a:xfrm>
        </p:spPr>
        <p:txBody>
          <a:bodyPr/>
          <a:lstStyle/>
          <a:p>
            <a:r>
              <a:rPr lang="da-DK" sz="1400" i="1" dirty="0">
                <a:solidFill>
                  <a:schemeClr val="tx2"/>
                </a:solidFill>
              </a:rPr>
              <a:t>”Kommunalbestyrelsen kan bestemme, at private fællesveje skal holdes belyst, når dette er nødvendigt af hensyn til færdslen på vejen eller for at tilgodese andre almene offentlige hensyn.</a:t>
            </a:r>
          </a:p>
          <a:p>
            <a:endParaRPr lang="da-DK" sz="1400" i="1" dirty="0">
              <a:solidFill>
                <a:schemeClr val="tx2"/>
              </a:solidFill>
            </a:endParaRPr>
          </a:p>
          <a:p>
            <a:r>
              <a:rPr lang="da-DK" sz="1400" i="1" dirty="0">
                <a:solidFill>
                  <a:schemeClr val="tx2"/>
                </a:solidFill>
              </a:rPr>
              <a:t>Stk. 2. Bestemmer kommunalbestyrelsen, at private fællesveje skal holdes belyst, skal kommunen sørge for anlæg, forbedring og drift af vejbelysning på de private fællesveje </a:t>
            </a:r>
            <a:r>
              <a:rPr lang="da-DK" sz="1400" b="1" i="1" dirty="0">
                <a:solidFill>
                  <a:schemeClr val="tx2"/>
                </a:solidFill>
              </a:rPr>
              <a:t>for de vedligeholdelsesforpligtedes regning</a:t>
            </a:r>
            <a:r>
              <a:rPr lang="da-DK" sz="1400" i="1" dirty="0">
                <a:solidFill>
                  <a:schemeClr val="tx2"/>
                </a:solidFill>
              </a:rPr>
              <a:t>. § 48 finder tilsvarende anvendelse.</a:t>
            </a:r>
          </a:p>
          <a:p>
            <a:endParaRPr lang="da-DK" sz="1400" i="1" dirty="0">
              <a:solidFill>
                <a:schemeClr val="tx2"/>
              </a:solidFill>
            </a:endParaRPr>
          </a:p>
          <a:p>
            <a:r>
              <a:rPr lang="da-DK" sz="1400" i="1" dirty="0">
                <a:solidFill>
                  <a:schemeClr val="tx2"/>
                </a:solidFill>
              </a:rPr>
              <a:t>Stk. 3. Til sagens udgifter indgår både dokumenterede anlægs- eller driftsudgifter og dokumenterede administrative udgifter for kommunen.</a:t>
            </a:r>
          </a:p>
          <a:p>
            <a:endParaRPr lang="da-DK" sz="1400" i="1" dirty="0">
              <a:solidFill>
                <a:schemeClr val="tx2"/>
              </a:solidFill>
            </a:endParaRPr>
          </a:p>
          <a:p>
            <a:r>
              <a:rPr lang="da-DK" sz="1400" i="1" dirty="0">
                <a:solidFill>
                  <a:schemeClr val="tx2"/>
                </a:solidFill>
              </a:rPr>
              <a:t>Stk. 4. Kommunalbestyrelsens udgiftsfordeling kan ikke forlanges genoptaget af en grundejer i en periode på 5 år efter fordelingens meddelelse, medmindre grundejeren sandsynliggør, at der er sket væsentlige ændringer i forhold til det oprindelige fordelingsgrundlag.</a:t>
            </a:r>
          </a:p>
          <a:p>
            <a:endParaRPr lang="da-DK" sz="1400" i="1" dirty="0">
              <a:solidFill>
                <a:schemeClr val="tx2"/>
              </a:solidFill>
            </a:endParaRPr>
          </a:p>
          <a:p>
            <a:r>
              <a:rPr lang="da-DK" sz="1400" i="1" dirty="0">
                <a:solidFill>
                  <a:schemeClr val="tx2"/>
                </a:solidFill>
              </a:rPr>
              <a:t>Stk. 5. </a:t>
            </a:r>
            <a:r>
              <a:rPr lang="da-DK" sz="1400" b="1" i="1" dirty="0">
                <a:solidFill>
                  <a:schemeClr val="tx2"/>
                </a:solidFill>
              </a:rPr>
              <a:t>Kræver</a:t>
            </a:r>
            <a:r>
              <a:rPr lang="da-DK" sz="1400" i="1" dirty="0">
                <a:solidFill>
                  <a:schemeClr val="tx2"/>
                </a:solidFill>
              </a:rPr>
              <a:t> kommunalbestyrelsen </a:t>
            </a:r>
            <a:r>
              <a:rPr lang="da-DK" sz="1400" b="1" i="1" dirty="0">
                <a:solidFill>
                  <a:schemeClr val="tx2"/>
                </a:solidFill>
              </a:rPr>
              <a:t>forbedringer</a:t>
            </a:r>
            <a:r>
              <a:rPr lang="da-DK" sz="1400" i="1" dirty="0">
                <a:solidFill>
                  <a:schemeClr val="tx2"/>
                </a:solidFill>
              </a:rPr>
              <a:t> i vejbelysningen af hensyn til den </a:t>
            </a:r>
            <a:r>
              <a:rPr lang="da-DK" sz="1400" b="1" i="1" dirty="0">
                <a:solidFill>
                  <a:schemeClr val="tx2"/>
                </a:solidFill>
              </a:rPr>
              <a:t>almene færdsel på vejen</a:t>
            </a:r>
            <a:r>
              <a:rPr lang="da-DK" sz="1400" i="1" dirty="0">
                <a:solidFill>
                  <a:schemeClr val="tx2"/>
                </a:solidFill>
              </a:rPr>
              <a:t>, </a:t>
            </a:r>
            <a:r>
              <a:rPr lang="da-DK" sz="1400" b="1" i="1" dirty="0">
                <a:solidFill>
                  <a:schemeClr val="tx2"/>
                </a:solidFill>
              </a:rPr>
              <a:t>skal</a:t>
            </a:r>
            <a:r>
              <a:rPr lang="da-DK" sz="1400" i="1" dirty="0">
                <a:solidFill>
                  <a:schemeClr val="tx2"/>
                </a:solidFill>
              </a:rPr>
              <a:t> kommunen afholde anlægsudgifterne og en dertil svarende andel af driftsudgifterne.</a:t>
            </a:r>
          </a:p>
          <a:p>
            <a:endParaRPr lang="da-DK" sz="1400" i="1" dirty="0">
              <a:solidFill>
                <a:schemeClr val="tx2"/>
              </a:solidFill>
            </a:endParaRPr>
          </a:p>
          <a:p>
            <a:r>
              <a:rPr lang="da-DK" sz="1400" i="1" dirty="0">
                <a:solidFill>
                  <a:schemeClr val="tx2"/>
                </a:solidFill>
              </a:rPr>
              <a:t>Stk. 6. Kommunalbestyrelsen </a:t>
            </a:r>
            <a:r>
              <a:rPr lang="da-DK" sz="1400" b="1" i="1" dirty="0">
                <a:solidFill>
                  <a:schemeClr val="tx2"/>
                </a:solidFill>
              </a:rPr>
              <a:t>kan</a:t>
            </a:r>
            <a:r>
              <a:rPr lang="da-DK" sz="1400" i="1" dirty="0">
                <a:solidFill>
                  <a:schemeClr val="tx2"/>
                </a:solidFill>
              </a:rPr>
              <a:t> bestemme, at kommunen afholder udgifter til anlæg, forbedring og drift af vejbelysning, hvis </a:t>
            </a:r>
            <a:r>
              <a:rPr lang="da-DK" sz="1400" b="1" i="1" dirty="0">
                <a:solidFill>
                  <a:schemeClr val="tx2"/>
                </a:solidFill>
              </a:rPr>
              <a:t>almene, offentlige hensyn taler derfor</a:t>
            </a:r>
            <a:r>
              <a:rPr lang="da-DK" sz="1400" i="1" dirty="0">
                <a:solidFill>
                  <a:schemeClr val="tx2"/>
                </a:solidFill>
              </a:rPr>
              <a:t>.</a:t>
            </a:r>
          </a:p>
          <a:p>
            <a:endParaRPr lang="da-DK" sz="1400" i="1" dirty="0">
              <a:solidFill>
                <a:schemeClr val="tx2"/>
              </a:solidFill>
            </a:endParaRPr>
          </a:p>
          <a:p>
            <a:r>
              <a:rPr lang="da-DK" sz="1400" i="1" dirty="0">
                <a:solidFill>
                  <a:schemeClr val="tx2"/>
                </a:solidFill>
              </a:rPr>
              <a:t>Stk. 7. Transportministeren kan fastsætte nærmere regler om opkrævning af udgifterne til belysning, herunder om aconto opkrævninger.” </a:t>
            </a:r>
            <a:r>
              <a:rPr lang="da-DK" sz="1400" dirty="0">
                <a:solidFill>
                  <a:schemeClr val="tx2"/>
                </a:solidFill>
              </a:rPr>
              <a:t>(Fremhævet her).</a:t>
            </a:r>
          </a:p>
          <a:p>
            <a:endParaRPr lang="da-DK" dirty="0"/>
          </a:p>
        </p:txBody>
      </p:sp>
    </p:spTree>
    <p:extLst>
      <p:ext uri="{BB962C8B-B14F-4D97-AF65-F5344CB8AC3E}">
        <p14:creationId xmlns:p14="http://schemas.microsoft.com/office/powerpoint/2010/main" val="859272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204FF2CE-F571-6CB1-D166-C05677D280F1}"/>
            </a:ext>
          </a:extLst>
        </p:cNvPr>
        <p:cNvGrpSpPr/>
        <p:nvPr/>
      </p:nvGrpSpPr>
      <p:grpSpPr>
        <a:xfrm>
          <a:off x="0" y="0"/>
          <a:ext cx="0" cy="0"/>
          <a:chOff x="0" y="0"/>
          <a:chExt cx="0" cy="0"/>
        </a:xfrm>
      </p:grpSpPr>
      <p:pic>
        <p:nvPicPr>
          <p:cNvPr id="6" name="Billede 5" descr="Et billede, der indeholder bog&#10;&#10;Automatisk genereret beskrivelse">
            <a:extLst>
              <a:ext uri="{FF2B5EF4-FFF2-40B4-BE49-F238E27FC236}">
                <a16:creationId xmlns:a16="http://schemas.microsoft.com/office/drawing/2014/main" id="{1B094D43-7AF2-C607-C8E1-9ED97990F6AA}"/>
              </a:ext>
            </a:extLst>
          </p:cNvPr>
          <p:cNvPicPr>
            <a:picLocks noChangeAspect="1"/>
          </p:cNvPicPr>
          <p:nvPr/>
        </p:nvPicPr>
        <p:blipFill>
          <a:blip r:embed="rId3"/>
          <a:srcRect l="11772" r="48518" b="-1"/>
          <a:stretch/>
        </p:blipFill>
        <p:spPr>
          <a:xfrm>
            <a:off x="20" y="10"/>
            <a:ext cx="4079855" cy="6857990"/>
          </a:xfrm>
          <a:prstGeom prst="rect">
            <a:avLst/>
          </a:prstGeom>
          <a:noFill/>
        </p:spPr>
      </p:pic>
      <p:sp>
        <p:nvSpPr>
          <p:cNvPr id="2" name="Titel 1">
            <a:extLst>
              <a:ext uri="{FF2B5EF4-FFF2-40B4-BE49-F238E27FC236}">
                <a16:creationId xmlns:a16="http://schemas.microsoft.com/office/drawing/2014/main" id="{7ABFCAFD-3168-19B4-253B-A006BD578A68}"/>
              </a:ext>
            </a:extLst>
          </p:cNvPr>
          <p:cNvSpPr>
            <a:spLocks noGrp="1"/>
          </p:cNvSpPr>
          <p:nvPr>
            <p:ph type="title"/>
          </p:nvPr>
        </p:nvSpPr>
        <p:spPr>
          <a:xfrm>
            <a:off x="4746458" y="683315"/>
            <a:ext cx="6641001" cy="954000"/>
          </a:xfrm>
        </p:spPr>
        <p:txBody>
          <a:bodyPr anchor="t">
            <a:normAutofit/>
          </a:bodyPr>
          <a:lstStyle/>
          <a:p>
            <a:r>
              <a:rPr lang="da-DK" dirty="0"/>
              <a:t>Betaling for belysning - </a:t>
            </a:r>
            <a:r>
              <a:rPr lang="da-DK" dirty="0" err="1"/>
              <a:t>byreglerne</a:t>
            </a:r>
            <a:r>
              <a:rPr lang="da-DK" dirty="0"/>
              <a:t> </a:t>
            </a:r>
          </a:p>
        </p:txBody>
      </p:sp>
      <p:sp>
        <p:nvSpPr>
          <p:cNvPr id="3" name="Pladsholder til tekst 2">
            <a:extLst>
              <a:ext uri="{FF2B5EF4-FFF2-40B4-BE49-F238E27FC236}">
                <a16:creationId xmlns:a16="http://schemas.microsoft.com/office/drawing/2014/main" id="{12B0C107-64B3-3DF4-B80D-206FD0ED52C3}"/>
              </a:ext>
            </a:extLst>
          </p:cNvPr>
          <p:cNvSpPr>
            <a:spLocks noGrp="1"/>
          </p:cNvSpPr>
          <p:nvPr>
            <p:ph type="body" sz="quarter" idx="13"/>
          </p:nvPr>
        </p:nvSpPr>
        <p:spPr>
          <a:xfrm>
            <a:off x="4748400" y="1779254"/>
            <a:ext cx="6638925" cy="3706812"/>
          </a:xfrm>
        </p:spPr>
        <p:txBody>
          <a:bodyPr>
            <a:normAutofit/>
          </a:bodyPr>
          <a:lstStyle/>
          <a:p>
            <a:pPr marL="171450" indent="-171450">
              <a:spcAft>
                <a:spcPts val="600"/>
              </a:spcAft>
              <a:buFont typeface="Wingdings" panose="05000000000000000000" pitchFamily="2" charset="2"/>
              <a:buChar char="Ø"/>
            </a:pPr>
            <a:r>
              <a:rPr lang="da-DK" sz="1400" dirty="0"/>
              <a:t>Beregningen af udgifterne inkluderer alle dokumenterede udgifter til anlæg og drift af belysningsanlægget og kommunens dokumenterede administrative udgifter, jf. § 59, stk. 3.  </a:t>
            </a:r>
          </a:p>
          <a:p>
            <a:pPr>
              <a:spcAft>
                <a:spcPts val="600"/>
              </a:spcAft>
            </a:pPr>
            <a:endParaRPr lang="da-DK" sz="1400" dirty="0"/>
          </a:p>
          <a:p>
            <a:pPr marL="171450" indent="-171450">
              <a:spcAft>
                <a:spcPts val="600"/>
              </a:spcAft>
              <a:buFont typeface="Wingdings" panose="05000000000000000000" pitchFamily="2" charset="2"/>
              <a:buChar char="Ø"/>
            </a:pPr>
            <a:r>
              <a:rPr lang="da-DK" sz="1400" dirty="0"/>
              <a:t>Arbejdet skal udføres som et samlet arbejde. Opgørelsen skal være konkret til det enkelte samlet arbejde. Der må ikke laves et gennemsnit på strøm i hele kommunen, jf. Vejdirektoratets afgørelse af 3. juli 2012. </a:t>
            </a:r>
          </a:p>
          <a:p>
            <a:pPr>
              <a:spcAft>
                <a:spcPts val="600"/>
              </a:spcAft>
            </a:pPr>
            <a:endParaRPr lang="da-DK" sz="1400" dirty="0"/>
          </a:p>
          <a:p>
            <a:pPr marL="171450" indent="-171450">
              <a:spcAft>
                <a:spcPts val="600"/>
              </a:spcAft>
              <a:buFont typeface="Wingdings" panose="05000000000000000000" pitchFamily="2" charset="2"/>
              <a:buChar char="Ø"/>
            </a:pPr>
            <a:r>
              <a:rPr lang="da-DK" sz="1400" dirty="0"/>
              <a:t>Processen i § 48 skal følges (</a:t>
            </a:r>
            <a:r>
              <a:rPr lang="da-DK" sz="1400" dirty="0" err="1"/>
              <a:t>vejsyn</a:t>
            </a:r>
            <a:r>
              <a:rPr lang="da-DK" sz="1400" dirty="0"/>
              <a:t>/skriftlig partshøring). </a:t>
            </a:r>
          </a:p>
          <a:p>
            <a:pPr>
              <a:spcAft>
                <a:spcPts val="600"/>
              </a:spcAft>
            </a:pPr>
            <a:endParaRPr lang="da-DK" sz="1400" dirty="0"/>
          </a:p>
          <a:p>
            <a:pPr marL="171450" indent="-171450">
              <a:spcAft>
                <a:spcPts val="600"/>
              </a:spcAft>
              <a:buFont typeface="Wingdings" panose="05000000000000000000" pitchFamily="2" charset="2"/>
              <a:buChar char="Ø"/>
            </a:pPr>
            <a:r>
              <a:rPr lang="da-DK" sz="1400" dirty="0"/>
              <a:t>Fordelingsnøglen er som ved andre arbejder – mellem de tilgrænsende grundejere med vejret, medmindre der er aftaler om andet. </a:t>
            </a:r>
          </a:p>
        </p:txBody>
      </p:sp>
      <p:sp>
        <p:nvSpPr>
          <p:cNvPr id="4" name="Tekstfelt 3">
            <a:extLst>
              <a:ext uri="{FF2B5EF4-FFF2-40B4-BE49-F238E27FC236}">
                <a16:creationId xmlns:a16="http://schemas.microsoft.com/office/drawing/2014/main" id="{D50C753E-5285-2D61-4F54-330901E92C58}"/>
              </a:ext>
            </a:extLst>
          </p:cNvPr>
          <p:cNvSpPr txBox="1"/>
          <p:nvPr/>
        </p:nvSpPr>
        <p:spPr>
          <a:xfrm>
            <a:off x="59856" y="6642556"/>
            <a:ext cx="3932923" cy="21544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da-DK" sz="800" b="0" i="0" u="none" strike="noStrike" kern="1200" cap="none" spc="0" normalizeH="0" baseline="0" noProof="0" dirty="0">
                <a:ln>
                  <a:noFill/>
                </a:ln>
                <a:solidFill>
                  <a:srgbClr val="626769"/>
                </a:solidFill>
                <a:effectLst/>
                <a:uLnTx/>
                <a:uFillTx/>
                <a:latin typeface="Arial" panose="020B0604020202020204"/>
                <a:ea typeface="+mn-ea"/>
                <a:cs typeface="+mn-cs"/>
              </a:rPr>
              <a:t>Foto: Colourbox</a:t>
            </a:r>
          </a:p>
        </p:txBody>
      </p:sp>
    </p:spTree>
    <p:extLst>
      <p:ext uri="{BB962C8B-B14F-4D97-AF65-F5344CB8AC3E}">
        <p14:creationId xmlns:p14="http://schemas.microsoft.com/office/powerpoint/2010/main" val="2295155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E734E-9BB5-8A50-8D1B-427720640A8D}"/>
            </a:ext>
          </a:extLst>
        </p:cNvPr>
        <p:cNvGrpSpPr/>
        <p:nvPr/>
      </p:nvGrpSpPr>
      <p:grpSpPr>
        <a:xfrm>
          <a:off x="0" y="0"/>
          <a:ext cx="0" cy="0"/>
          <a:chOff x="0" y="0"/>
          <a:chExt cx="0" cy="0"/>
        </a:xfrm>
      </p:grpSpPr>
      <p:pic>
        <p:nvPicPr>
          <p:cNvPr id="6" name="Billede 5" descr="Et billede, der indeholder udendørs, græs, Gadelys, sky&#10;&#10;Automatisk genereret beskrivelse">
            <a:extLst>
              <a:ext uri="{FF2B5EF4-FFF2-40B4-BE49-F238E27FC236}">
                <a16:creationId xmlns:a16="http://schemas.microsoft.com/office/drawing/2014/main" id="{9416F1C6-7363-E2D5-AD6B-1889E21D1D3D}"/>
              </a:ext>
            </a:extLst>
          </p:cNvPr>
          <p:cNvPicPr>
            <a:picLocks noChangeAspect="1"/>
          </p:cNvPicPr>
          <p:nvPr/>
        </p:nvPicPr>
        <p:blipFill>
          <a:blip r:embed="rId5">
            <a:alphaModFix amt="35000"/>
          </a:blip>
          <a:stretch>
            <a:fillRect/>
          </a:stretch>
        </p:blipFill>
        <p:spPr>
          <a:xfrm>
            <a:off x="0" y="0"/>
            <a:ext cx="12211030" cy="6286500"/>
          </a:xfrm>
          <a:prstGeom prst="rect">
            <a:avLst/>
          </a:prstGeom>
        </p:spPr>
      </p:pic>
      <p:sp>
        <p:nvSpPr>
          <p:cNvPr id="2" name="Titel 1">
            <a:extLst>
              <a:ext uri="{FF2B5EF4-FFF2-40B4-BE49-F238E27FC236}">
                <a16:creationId xmlns:a16="http://schemas.microsoft.com/office/drawing/2014/main" id="{11006230-E635-AA59-C1E1-E51789DAAC99}"/>
              </a:ext>
            </a:extLst>
          </p:cNvPr>
          <p:cNvSpPr>
            <a:spLocks noGrp="1"/>
          </p:cNvSpPr>
          <p:nvPr>
            <p:ph type="title"/>
            <p:custDataLst>
              <p:tags r:id="rId2"/>
            </p:custDataLst>
          </p:nvPr>
        </p:nvSpPr>
        <p:spPr/>
        <p:txBody>
          <a:bodyPr rtlCol="0"/>
          <a:lstStyle/>
          <a:p>
            <a:pPr rtl="0"/>
            <a:r>
              <a:rPr lang="da-DK" dirty="0"/>
              <a:t>Belysning – Praktiske eksempler</a:t>
            </a:r>
            <a:endParaRPr lang="en-gb" dirty="0"/>
          </a:p>
        </p:txBody>
      </p:sp>
      <p:sp>
        <p:nvSpPr>
          <p:cNvPr id="4" name="Tekstfelt 3">
            <a:extLst>
              <a:ext uri="{FF2B5EF4-FFF2-40B4-BE49-F238E27FC236}">
                <a16:creationId xmlns:a16="http://schemas.microsoft.com/office/drawing/2014/main" id="{A28BF475-65E6-A5D5-8035-87B5530A99D6}"/>
              </a:ext>
            </a:extLst>
          </p:cNvPr>
          <p:cNvSpPr txBox="1"/>
          <p:nvPr/>
        </p:nvSpPr>
        <p:spPr>
          <a:xfrm>
            <a:off x="802061" y="1581498"/>
            <a:ext cx="7269884" cy="3499420"/>
          </a:xfrm>
          <a:prstGeom prst="rect">
            <a:avLst/>
          </a:prstGeom>
          <a:noFill/>
        </p:spPr>
        <p:txBody>
          <a:bodyPr wrap="square" lIns="0" rIns="0" rtlCol="0">
            <a:spAutoFit/>
          </a:bodyPr>
          <a:lstStyle>
            <a:defPPr>
              <a:defRPr lang="da-DK"/>
            </a:defPPr>
            <a:lvl1pPr marL="0" algn="ctr" defTabSz="914400" rtl="0" eaLnBrk="1" fontAlgn="base" latinLnBrk="0" hangingPunct="1">
              <a:spcBef>
                <a:spcPct val="0"/>
              </a:spcBef>
              <a:spcAft>
                <a:spcPct val="0"/>
              </a:spcAft>
              <a:defRPr sz="2360" kern="1200">
                <a:solidFill>
                  <a:schemeClr val="tx1"/>
                </a:solidFill>
                <a:latin typeface="Times New Roman" pitchFamily="18" charset="0"/>
                <a:ea typeface="+mn-ea"/>
                <a:cs typeface="+mn-cs"/>
              </a:defRPr>
            </a:lvl1pPr>
            <a:lvl2pPr marL="414858" algn="ctr" defTabSz="914400" rtl="0" eaLnBrk="1" fontAlgn="base" latinLnBrk="0" hangingPunct="1">
              <a:spcBef>
                <a:spcPct val="0"/>
              </a:spcBef>
              <a:spcAft>
                <a:spcPct val="0"/>
              </a:spcAft>
              <a:defRPr sz="2360" kern="1200">
                <a:solidFill>
                  <a:schemeClr val="tx1"/>
                </a:solidFill>
                <a:latin typeface="Times New Roman" pitchFamily="18" charset="0"/>
                <a:ea typeface="+mn-ea"/>
                <a:cs typeface="+mn-cs"/>
              </a:defRPr>
            </a:lvl2pPr>
            <a:lvl3pPr marL="829717" algn="ctr" defTabSz="914400" rtl="0" eaLnBrk="1" fontAlgn="base" latinLnBrk="0" hangingPunct="1">
              <a:spcBef>
                <a:spcPct val="0"/>
              </a:spcBef>
              <a:spcAft>
                <a:spcPct val="0"/>
              </a:spcAft>
              <a:defRPr sz="2360" kern="1200">
                <a:solidFill>
                  <a:schemeClr val="tx1"/>
                </a:solidFill>
                <a:latin typeface="Times New Roman" pitchFamily="18" charset="0"/>
                <a:ea typeface="+mn-ea"/>
                <a:cs typeface="+mn-cs"/>
              </a:defRPr>
            </a:lvl3pPr>
            <a:lvl4pPr marL="1244574" algn="ctr" defTabSz="914400" rtl="0" eaLnBrk="1" fontAlgn="base" latinLnBrk="0" hangingPunct="1">
              <a:spcBef>
                <a:spcPct val="0"/>
              </a:spcBef>
              <a:spcAft>
                <a:spcPct val="0"/>
              </a:spcAft>
              <a:defRPr sz="2360" kern="1200">
                <a:solidFill>
                  <a:schemeClr val="tx1"/>
                </a:solidFill>
                <a:latin typeface="Times New Roman" pitchFamily="18" charset="0"/>
                <a:ea typeface="+mn-ea"/>
                <a:cs typeface="+mn-cs"/>
              </a:defRPr>
            </a:lvl4pPr>
            <a:lvl5pPr marL="1659432" algn="ctr" defTabSz="914400" rtl="0" eaLnBrk="1" fontAlgn="base" latinLnBrk="0" hangingPunct="1">
              <a:spcBef>
                <a:spcPct val="0"/>
              </a:spcBef>
              <a:spcAft>
                <a:spcPct val="0"/>
              </a:spcAft>
              <a:defRPr sz="2360" kern="1200">
                <a:solidFill>
                  <a:schemeClr val="tx1"/>
                </a:solidFill>
                <a:latin typeface="Times New Roman" pitchFamily="18" charset="0"/>
                <a:ea typeface="+mn-ea"/>
                <a:cs typeface="+mn-cs"/>
              </a:defRPr>
            </a:lvl5pPr>
            <a:lvl6pPr marL="2074289" algn="l" defTabSz="829717" rtl="0" eaLnBrk="1" latinLnBrk="0" hangingPunct="1">
              <a:defRPr sz="2360" kern="1200">
                <a:solidFill>
                  <a:schemeClr val="tx1"/>
                </a:solidFill>
                <a:latin typeface="Times New Roman" pitchFamily="18" charset="0"/>
                <a:ea typeface="+mn-ea"/>
                <a:cs typeface="+mn-cs"/>
              </a:defRPr>
            </a:lvl6pPr>
            <a:lvl7pPr marL="2489147" algn="l" defTabSz="829717" rtl="0" eaLnBrk="1" latinLnBrk="0" hangingPunct="1">
              <a:defRPr sz="2360" kern="1200">
                <a:solidFill>
                  <a:schemeClr val="tx1"/>
                </a:solidFill>
                <a:latin typeface="Times New Roman" pitchFamily="18" charset="0"/>
                <a:ea typeface="+mn-ea"/>
                <a:cs typeface="+mn-cs"/>
              </a:defRPr>
            </a:lvl7pPr>
            <a:lvl8pPr marL="2904005" algn="l" defTabSz="829717" rtl="0" eaLnBrk="1" latinLnBrk="0" hangingPunct="1">
              <a:defRPr sz="2360" kern="1200">
                <a:solidFill>
                  <a:schemeClr val="tx1"/>
                </a:solidFill>
                <a:latin typeface="Times New Roman" pitchFamily="18" charset="0"/>
                <a:ea typeface="+mn-ea"/>
                <a:cs typeface="+mn-cs"/>
              </a:defRPr>
            </a:lvl8pPr>
            <a:lvl9pPr marL="3318864" algn="l" defTabSz="829717" rtl="0" eaLnBrk="1" latinLnBrk="0" hangingPunct="1">
              <a:defRPr sz="2360" kern="1200">
                <a:solidFill>
                  <a:schemeClr val="tx1"/>
                </a:solidFill>
                <a:latin typeface="Times New Roman" pitchFamily="18" charset="0"/>
                <a:ea typeface="+mn-ea"/>
                <a:cs typeface="+mn-cs"/>
              </a:defRPr>
            </a:lvl9pPr>
          </a:lstStyle>
          <a:p>
            <a:pPr algn="l" defTabSz="1189134" fontAlgn="auto">
              <a:lnSpc>
                <a:spcPct val="90000"/>
              </a:lnSpc>
              <a:defRPr/>
            </a:pPr>
            <a:r>
              <a:rPr lang="da-DK" sz="1400" u="sng" dirty="0">
                <a:solidFill>
                  <a:schemeClr val="bg1"/>
                </a:solidFill>
                <a:latin typeface="+mj-lt"/>
                <a:ea typeface="Open Sans" panose="020B0606030504020204" pitchFamily="34" charset="0"/>
                <a:cs typeface="Arial" panose="020B0604020202020204" pitchFamily="34" charset="0"/>
              </a:rPr>
              <a:t>Vejdirektoratets afgørelse af 14. juli 2022: </a:t>
            </a:r>
          </a:p>
          <a:p>
            <a:pPr algn="l" defTabSz="1189134" fontAlgn="auto">
              <a:lnSpc>
                <a:spcPct val="90000"/>
              </a:lnSpc>
              <a:defRPr/>
            </a:pPr>
            <a:endParaRPr lang="da-DK" sz="1400" dirty="0">
              <a:solidFill>
                <a:schemeClr val="bg1"/>
              </a:solidFill>
              <a:latin typeface="+mj-lt"/>
              <a:ea typeface="Open Sans" panose="020B0606030504020204" pitchFamily="34" charset="0"/>
              <a:cs typeface="Arial" panose="020B0604020202020204" pitchFamily="34" charset="0"/>
            </a:endParaRPr>
          </a:p>
          <a:p>
            <a:pPr marL="0" marR="0" lvl="0" indent="0" algn="l" defTabSz="1189134" rtl="0" eaLnBrk="1" fontAlgn="auto" latinLnBrk="0" hangingPunct="1">
              <a:lnSpc>
                <a:spcPct val="90000"/>
              </a:lnSpc>
              <a:spcBef>
                <a:spcPct val="0"/>
              </a:spcBef>
              <a:spcAft>
                <a:spcPct val="0"/>
              </a:spcAft>
              <a:buClrTx/>
              <a:buSzTx/>
              <a:buFont typeface="Arial" panose="020B0604020202020204" pitchFamily="34" charset="0"/>
              <a:buNone/>
              <a:defRPr/>
            </a:pPr>
            <a:endParaRPr lang="en-gb" sz="1400" b="0" i="0" u="none" strike="noStrike" kern="1200" cap="none" spc="0" normalizeH="0" noProof="0" dirty="0">
              <a:ln>
                <a:noFill/>
              </a:ln>
              <a:solidFill>
                <a:prstClr val="white"/>
              </a:solidFill>
              <a:effectLst/>
              <a:uLnTx/>
              <a:uFillTx/>
              <a:latin typeface="Arial"/>
              <a:ea typeface="Open Sans" panose="020B0606030504020204" pitchFamily="34" charset="0"/>
              <a:cs typeface="Arial" panose="020B0604020202020204" pitchFamily="34" charset="0"/>
            </a:endParaRPr>
          </a:p>
          <a:p>
            <a:pPr marL="0" marR="0" lvl="0" indent="0" algn="l" defTabSz="1189134" rtl="0" eaLnBrk="1" fontAlgn="auto" latinLnBrk="0" hangingPunct="1">
              <a:lnSpc>
                <a:spcPct val="90000"/>
              </a:lnSpc>
              <a:spcBef>
                <a:spcPct val="0"/>
              </a:spcBef>
              <a:spcAft>
                <a:spcPct val="0"/>
              </a:spcAft>
              <a:buClrTx/>
              <a:buSzTx/>
              <a:buFont typeface="Arial" panose="020B0604020202020204" pitchFamily="34" charset="0"/>
              <a:buNone/>
              <a:defRPr/>
            </a:pPr>
            <a:r>
              <a:rPr lang="da-DK" sz="1400" dirty="0">
                <a:solidFill>
                  <a:prstClr val="white"/>
                </a:solidFill>
                <a:latin typeface="Arial"/>
                <a:ea typeface="Open Sans" panose="020B0606030504020204" pitchFamily="34" charset="0"/>
                <a:cs typeface="Arial" panose="020B0604020202020204" pitchFamily="34" charset="0"/>
              </a:rPr>
              <a:t>Kommunen havde truffet beslutning om, at en privat fællesvej i byzone skulle være belyst. Kommunen havde vurderet, at belysningen ville være til gavn for de vejberettigede, og at det ville øge trygheden og fremkommeligheden for vejens øvrige brugere som f.eks. beredskabet, bude og plejepersonale. Begrundelsen var, at kommunen var blevet gjort opmærksom på, at loven krævede, at der blev truffet en beslutning om lys på vejen. </a:t>
            </a:r>
          </a:p>
          <a:p>
            <a:pPr marL="0" marR="0" lvl="0" indent="0" algn="l" defTabSz="1189134" rtl="0" eaLnBrk="1" fontAlgn="auto" latinLnBrk="0" hangingPunct="1">
              <a:lnSpc>
                <a:spcPct val="90000"/>
              </a:lnSpc>
              <a:spcBef>
                <a:spcPct val="0"/>
              </a:spcBef>
              <a:spcAft>
                <a:spcPct val="0"/>
              </a:spcAft>
              <a:buClrTx/>
              <a:buSzTx/>
              <a:buFont typeface="Arial" panose="020B0604020202020204" pitchFamily="34" charset="0"/>
              <a:buNone/>
              <a:defRPr/>
            </a:pPr>
            <a:endParaRPr lang="da-DK" sz="1400" b="0" i="0" u="none" strike="noStrike" kern="1200" cap="none" spc="0" normalizeH="0" noProof="0" dirty="0">
              <a:ln>
                <a:noFill/>
              </a:ln>
              <a:solidFill>
                <a:prstClr val="white"/>
              </a:solidFill>
              <a:effectLst/>
              <a:uLnTx/>
              <a:uFillTx/>
              <a:latin typeface="Arial"/>
              <a:ea typeface="Open Sans" panose="020B0606030504020204" pitchFamily="34" charset="0"/>
              <a:cs typeface="Arial" panose="020B0604020202020204" pitchFamily="34" charset="0"/>
            </a:endParaRPr>
          </a:p>
          <a:p>
            <a:pPr marL="0" marR="0" lvl="0" indent="0" algn="l" defTabSz="1189134" rtl="0" eaLnBrk="1" fontAlgn="auto" latinLnBrk="0" hangingPunct="1">
              <a:lnSpc>
                <a:spcPct val="90000"/>
              </a:lnSpc>
              <a:spcBef>
                <a:spcPct val="0"/>
              </a:spcBef>
              <a:spcAft>
                <a:spcPct val="0"/>
              </a:spcAft>
              <a:buClrTx/>
              <a:buSzTx/>
              <a:buFont typeface="Arial" panose="020B0604020202020204" pitchFamily="34" charset="0"/>
              <a:buNone/>
              <a:defRPr/>
            </a:pPr>
            <a:r>
              <a:rPr lang="da-DK" sz="1400" dirty="0">
                <a:solidFill>
                  <a:prstClr val="white"/>
                </a:solidFill>
                <a:latin typeface="Arial"/>
                <a:ea typeface="Open Sans" panose="020B0606030504020204" pitchFamily="34" charset="0"/>
                <a:cs typeface="Arial" panose="020B0604020202020204" pitchFamily="34" charset="0"/>
              </a:rPr>
              <a:t>Kommunen havde hidtil afholdt udgifter til strøm og mindre reparationer, og kommunen ville fortsat afholde udgifter til strøm. Det blev oplyst, at kommunen ville sørge for anlæg, forbedring og drift af vejbelysningen for de vejberettigede regning.</a:t>
            </a:r>
          </a:p>
          <a:p>
            <a:pPr marL="0" marR="0" lvl="0" indent="0" algn="l" defTabSz="1189134" rtl="0" eaLnBrk="1" fontAlgn="auto" latinLnBrk="0" hangingPunct="1">
              <a:lnSpc>
                <a:spcPct val="90000"/>
              </a:lnSpc>
              <a:spcBef>
                <a:spcPct val="0"/>
              </a:spcBef>
              <a:spcAft>
                <a:spcPct val="0"/>
              </a:spcAft>
              <a:buClrTx/>
              <a:buSzTx/>
              <a:buFont typeface="Arial" panose="020B0604020202020204" pitchFamily="34" charset="0"/>
              <a:buNone/>
              <a:defRPr/>
            </a:pPr>
            <a:endParaRPr lang="da-DK" sz="1400" b="0" i="0" u="none" strike="noStrike" kern="1200" cap="none" spc="0" normalizeH="0" noProof="0" dirty="0">
              <a:ln>
                <a:noFill/>
              </a:ln>
              <a:solidFill>
                <a:prstClr val="white"/>
              </a:solidFill>
              <a:effectLst/>
              <a:uLnTx/>
              <a:uFillTx/>
              <a:latin typeface="Arial"/>
              <a:ea typeface="Open Sans" panose="020B0606030504020204" pitchFamily="34" charset="0"/>
              <a:cs typeface="Arial" panose="020B0604020202020204" pitchFamily="34" charset="0"/>
            </a:endParaRPr>
          </a:p>
          <a:p>
            <a:pPr marL="0" marR="0" lvl="0" indent="0" algn="l" defTabSz="1189134" rtl="0" eaLnBrk="1" fontAlgn="auto" latinLnBrk="0" hangingPunct="1">
              <a:lnSpc>
                <a:spcPct val="90000"/>
              </a:lnSpc>
              <a:spcBef>
                <a:spcPct val="0"/>
              </a:spcBef>
              <a:spcAft>
                <a:spcPct val="0"/>
              </a:spcAft>
              <a:buClrTx/>
              <a:buSzTx/>
              <a:buFont typeface="Arial" panose="020B0604020202020204" pitchFamily="34" charset="0"/>
              <a:buNone/>
              <a:defRPr/>
            </a:pPr>
            <a:r>
              <a:rPr lang="da-DK" sz="1400" dirty="0">
                <a:solidFill>
                  <a:prstClr val="white"/>
                </a:solidFill>
                <a:latin typeface="Arial"/>
                <a:ea typeface="Open Sans" panose="020B0606030504020204" pitchFamily="34" charset="0"/>
                <a:cs typeface="Arial" panose="020B0604020202020204" pitchFamily="34" charset="0"/>
              </a:rPr>
              <a:t>En grundejer påklagede kommunens afgørelse, da borgeren ikke havde brug for lys på vejen, og han derfor fandt at hensynet var til den offentlige færdsel. </a:t>
            </a:r>
          </a:p>
          <a:p>
            <a:pPr marL="0" marR="0" lvl="0" indent="0" algn="l" defTabSz="1189134" rtl="0" eaLnBrk="1" fontAlgn="auto" latinLnBrk="0" hangingPunct="1">
              <a:lnSpc>
                <a:spcPct val="90000"/>
              </a:lnSpc>
              <a:spcBef>
                <a:spcPct val="0"/>
              </a:spcBef>
              <a:spcAft>
                <a:spcPct val="0"/>
              </a:spcAft>
              <a:buClrTx/>
              <a:buSzTx/>
              <a:buFont typeface="Arial" panose="020B0604020202020204" pitchFamily="34" charset="0"/>
              <a:buNone/>
              <a:defRPr/>
            </a:pPr>
            <a:endParaRPr lang="en-GB" sz="1800" b="0" i="0" u="none" strike="noStrike" kern="1200" cap="none" spc="0" normalizeH="0" noProof="0" dirty="0">
              <a:ln>
                <a:noFill/>
              </a:ln>
              <a:solidFill>
                <a:prstClr val="white"/>
              </a:solidFill>
              <a:effectLst/>
              <a:uLnTx/>
              <a:uFillTx/>
              <a:latin typeface="Arial"/>
              <a:ea typeface="Open Sans" panose="020B0606030504020204" pitchFamily="34" charset="0"/>
              <a:cs typeface="Arial" panose="020B0604020202020204" pitchFamily="34" charset="0"/>
            </a:endParaRPr>
          </a:p>
          <a:p>
            <a:pPr marL="0" marR="0" lvl="0" indent="0" algn="l" defTabSz="1189134" rtl="0" eaLnBrk="1" fontAlgn="auto" latinLnBrk="0" hangingPunct="1">
              <a:lnSpc>
                <a:spcPct val="90000"/>
              </a:lnSpc>
              <a:spcBef>
                <a:spcPct val="0"/>
              </a:spcBef>
              <a:spcAft>
                <a:spcPct val="0"/>
              </a:spcAft>
              <a:buClrTx/>
              <a:buSzTx/>
              <a:buFont typeface="Arial" panose="020B0604020202020204" pitchFamily="34" charset="0"/>
              <a:buNone/>
              <a:defRPr/>
            </a:pPr>
            <a:r>
              <a:rPr lang="en-gb" sz="1800" b="0" i="0" u="none" strike="noStrike" kern="1200" cap="none" spc="0" normalizeH="0" noProof="0" dirty="0">
                <a:ln>
                  <a:noFill/>
                </a:ln>
                <a:solidFill>
                  <a:prstClr val="white"/>
                </a:solidFill>
                <a:effectLst/>
                <a:uLnTx/>
                <a:uFillTx/>
                <a:latin typeface="Arial"/>
                <a:ea typeface="Open Sans" panose="020B0606030504020204" pitchFamily="34" charset="0"/>
                <a:cs typeface="Arial" panose="020B0604020202020204" pitchFamily="34" charset="0"/>
              </a:rPr>
              <a:t> </a:t>
            </a:r>
          </a:p>
        </p:txBody>
      </p:sp>
      <p:sp>
        <p:nvSpPr>
          <p:cNvPr id="26" name="Rektangel 25">
            <a:extLst>
              <a:ext uri="{FF2B5EF4-FFF2-40B4-BE49-F238E27FC236}">
                <a16:creationId xmlns:a16="http://schemas.microsoft.com/office/drawing/2014/main" id="{6BCC6C29-C91D-652D-4BCE-94F181104140}"/>
              </a:ext>
            </a:extLst>
          </p:cNvPr>
          <p:cNvSpPr/>
          <p:nvPr/>
        </p:nvSpPr>
        <p:spPr>
          <a:xfrm>
            <a:off x="1263198" y="3449841"/>
            <a:ext cx="2920506" cy="317425"/>
          </a:xfrm>
          <a:prstGeom prst="rect">
            <a:avLst/>
          </a:prstGeom>
          <a:noFill/>
          <a:ln>
            <a:noFill/>
          </a:ln>
          <a:effectLst>
            <a:outerShdw blurRad="215900" dist="50800" sx="101000" sy="101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829889" rtl="0" eaLnBrk="1" fontAlgn="auto" latinLnBrk="0" hangingPunct="1">
              <a:lnSpc>
                <a:spcPct val="100000"/>
              </a:lnSpc>
              <a:spcBef>
                <a:spcPct val="0"/>
              </a:spcBef>
              <a:spcAft>
                <a:spcPct val="0"/>
              </a:spcAft>
              <a:buClrTx/>
              <a:buSzTx/>
              <a:buFontTx/>
              <a:buNone/>
              <a:defRPr/>
            </a:pPr>
            <a:endParaRPr kumimoji="0" lang="da-DK" sz="1200" b="0" i="0" u="none" strike="noStrike" kern="1200" cap="none" spc="0" normalizeH="0" baseline="0" noProof="0">
              <a:ln>
                <a:noFill/>
              </a:ln>
              <a:solidFill>
                <a:srgbClr val="2CD5C4"/>
              </a:solidFill>
              <a:effectLst/>
              <a:uLnTx/>
              <a:uFillTx/>
              <a:latin typeface="Arial"/>
              <a:cs typeface="Arial"/>
            </a:endParaRPr>
          </a:p>
        </p:txBody>
      </p:sp>
      <p:sp>
        <p:nvSpPr>
          <p:cNvPr id="42" name="Tekstfelt 41">
            <a:extLst>
              <a:ext uri="{FF2B5EF4-FFF2-40B4-BE49-F238E27FC236}">
                <a16:creationId xmlns:a16="http://schemas.microsoft.com/office/drawing/2014/main" id="{2D52CB7B-F808-EC5B-D73F-B6F33F7BFC43}"/>
              </a:ext>
            </a:extLst>
          </p:cNvPr>
          <p:cNvSpPr txBox="1"/>
          <p:nvPr/>
        </p:nvSpPr>
        <p:spPr>
          <a:xfrm>
            <a:off x="1324267" y="3896271"/>
            <a:ext cx="4401481" cy="276999"/>
          </a:xfrm>
          <a:prstGeom prst="rect">
            <a:avLst/>
          </a:prstGeom>
          <a:noFill/>
        </p:spPr>
        <p:txBody>
          <a:bodyPr wrap="square" rtlCol="0">
            <a:spAutoFit/>
          </a:bodyPr>
          <a:lstStyle/>
          <a:p>
            <a:pPr marL="0" marR="0" lvl="0" indent="0" algn="l" defTabSz="914386" rtl="0" eaLnBrk="1" fontAlgn="auto" latinLnBrk="0" hangingPunct="1">
              <a:lnSpc>
                <a:spcPct val="100000"/>
              </a:lnSpc>
              <a:spcBef>
                <a:spcPct val="0"/>
              </a:spcBef>
              <a:spcAft>
                <a:spcPct val="0"/>
              </a:spcAft>
              <a:buClrTx/>
              <a:buSzTx/>
              <a:buFontTx/>
              <a:buNone/>
              <a:defRPr/>
            </a:pPr>
            <a:endParaRPr lang="en-gb" sz="1200" b="0" i="0" u="none" strike="noStrike" kern="1200" cap="none" spc="0" normalizeH="0" noProof="0" dirty="0">
              <a:ln>
                <a:noFill/>
              </a:ln>
              <a:solidFill>
                <a:srgbClr val="2CD5C4"/>
              </a:solidFill>
              <a:effectLst/>
              <a:uLnTx/>
              <a:uFillTx/>
              <a:latin typeface="+mj-lt"/>
              <a:ea typeface="+mn-ea"/>
              <a:cs typeface="Arial"/>
            </a:endParaRPr>
          </a:p>
        </p:txBody>
      </p:sp>
      <p:sp>
        <p:nvSpPr>
          <p:cNvPr id="46" name="Rektangel 45">
            <a:extLst>
              <a:ext uri="{FF2B5EF4-FFF2-40B4-BE49-F238E27FC236}">
                <a16:creationId xmlns:a16="http://schemas.microsoft.com/office/drawing/2014/main" id="{D4609317-D78D-31BF-6145-F21FC483926F}"/>
              </a:ext>
            </a:extLst>
          </p:cNvPr>
          <p:cNvSpPr/>
          <p:nvPr/>
        </p:nvSpPr>
        <p:spPr>
          <a:xfrm>
            <a:off x="1256486" y="2579499"/>
            <a:ext cx="4076806" cy="317425"/>
          </a:xfrm>
          <a:prstGeom prst="rect">
            <a:avLst/>
          </a:prstGeom>
          <a:noFill/>
          <a:ln>
            <a:noFill/>
          </a:ln>
          <a:effectLst>
            <a:outerShdw blurRad="215900" dist="50800" sx="101000" sy="101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829889" rtl="0" eaLnBrk="1" fontAlgn="auto" latinLnBrk="0" hangingPunct="1">
              <a:lnSpc>
                <a:spcPct val="100000"/>
              </a:lnSpc>
              <a:spcBef>
                <a:spcPct val="0"/>
              </a:spcBef>
              <a:spcAft>
                <a:spcPct val="0"/>
              </a:spcAft>
              <a:buClrTx/>
              <a:buSzTx/>
              <a:buFontTx/>
              <a:buNone/>
              <a:defRPr/>
            </a:pPr>
            <a:endParaRPr lang="en-gb" sz="1200" b="0" i="0" u="none" strike="noStrike" kern="1200" cap="none" spc="0" normalizeH="0" noProof="0">
              <a:ln>
                <a:noFill/>
              </a:ln>
              <a:solidFill>
                <a:srgbClr val="2CD5C4"/>
              </a:solidFill>
              <a:effectLst/>
              <a:uLnTx/>
              <a:uFillTx/>
              <a:latin typeface="Arial"/>
              <a:cs typeface="Arial"/>
            </a:endParaRPr>
          </a:p>
          <a:p>
            <a:pPr marL="0" marR="0" lvl="0" indent="0" algn="l" defTabSz="829889" rtl="0" eaLnBrk="1" fontAlgn="auto" latinLnBrk="0" hangingPunct="1">
              <a:lnSpc>
                <a:spcPct val="100000"/>
              </a:lnSpc>
              <a:spcBef>
                <a:spcPct val="0"/>
              </a:spcBef>
              <a:spcAft>
                <a:spcPct val="0"/>
              </a:spcAft>
              <a:buClrTx/>
              <a:buSzTx/>
              <a:buFontTx/>
              <a:buNone/>
              <a:defRPr/>
            </a:pPr>
            <a:endParaRPr kumimoji="0" lang="da-DK" sz="1200" b="0" i="0" u="none" strike="noStrike" kern="1200" cap="none" spc="0" normalizeH="0" baseline="0" noProof="0">
              <a:ln>
                <a:noFill/>
              </a:ln>
              <a:solidFill>
                <a:srgbClr val="2CD5C4"/>
              </a:solidFill>
              <a:effectLst/>
              <a:uLnTx/>
              <a:uFillTx/>
              <a:latin typeface="Arial"/>
              <a:cs typeface="Arial"/>
            </a:endParaRPr>
          </a:p>
        </p:txBody>
      </p:sp>
      <p:sp>
        <p:nvSpPr>
          <p:cNvPr id="5" name="Tekstfelt 4">
            <a:extLst>
              <a:ext uri="{FF2B5EF4-FFF2-40B4-BE49-F238E27FC236}">
                <a16:creationId xmlns:a16="http://schemas.microsoft.com/office/drawing/2014/main" id="{227918C1-C8E5-6B4E-A2FA-43F725B79CAB}"/>
              </a:ext>
            </a:extLst>
          </p:cNvPr>
          <p:cNvSpPr txBox="1"/>
          <p:nvPr/>
        </p:nvSpPr>
        <p:spPr>
          <a:xfrm>
            <a:off x="581297" y="5849749"/>
            <a:ext cx="918841" cy="215444"/>
          </a:xfrm>
          <a:prstGeom prst="rect">
            <a:avLst/>
          </a:prstGeom>
          <a:noFill/>
        </p:spPr>
        <p:txBody>
          <a:bodyPr wrap="none" rtlCol="0">
            <a:spAutoFit/>
          </a:bodyPr>
          <a:lstStyle/>
          <a:p>
            <a:pPr algn="l">
              <a:spcAft>
                <a:spcPts val="600"/>
              </a:spcAft>
            </a:pPr>
            <a:r>
              <a:rPr lang="da-DK" sz="800" dirty="0">
                <a:solidFill>
                  <a:schemeClr val="tx1">
                    <a:lumMod val="20000"/>
                    <a:lumOff val="80000"/>
                  </a:schemeClr>
                </a:solidFill>
                <a:latin typeface="+mn-lt"/>
              </a:rPr>
              <a:t>Foto: </a:t>
            </a:r>
            <a:r>
              <a:rPr lang="da-DK" sz="800" dirty="0" err="1">
                <a:solidFill>
                  <a:schemeClr val="tx1">
                    <a:lumMod val="20000"/>
                    <a:lumOff val="80000"/>
                  </a:schemeClr>
                </a:solidFill>
                <a:latin typeface="+mn-lt"/>
              </a:rPr>
              <a:t>Colourbox</a:t>
            </a:r>
            <a:endParaRPr lang="da-DK" sz="800" dirty="0">
              <a:solidFill>
                <a:schemeClr val="tx1">
                  <a:lumMod val="20000"/>
                  <a:lumOff val="80000"/>
                </a:schemeClr>
              </a:solidFill>
              <a:latin typeface="+mn-lt"/>
            </a:endParaRPr>
          </a:p>
        </p:txBody>
      </p:sp>
    </p:spTree>
    <p:custDataLst>
      <p:tags r:id="rId1"/>
    </p:custDataLst>
    <p:extLst>
      <p:ext uri="{BB962C8B-B14F-4D97-AF65-F5344CB8AC3E}">
        <p14:creationId xmlns:p14="http://schemas.microsoft.com/office/powerpoint/2010/main" val="2980381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E734E-9BB5-8A50-8D1B-427720640A8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1006230-E635-AA59-C1E1-E51789DAAC99}"/>
              </a:ext>
            </a:extLst>
          </p:cNvPr>
          <p:cNvSpPr>
            <a:spLocks noGrp="1"/>
          </p:cNvSpPr>
          <p:nvPr>
            <p:ph type="title"/>
            <p:custDataLst>
              <p:tags r:id="rId2"/>
            </p:custDataLst>
          </p:nvPr>
        </p:nvSpPr>
        <p:spPr/>
        <p:txBody>
          <a:bodyPr rtlCol="0"/>
          <a:lstStyle/>
          <a:p>
            <a:pPr rtl="0"/>
            <a:r>
              <a:rPr lang="da-DK" dirty="0"/>
              <a:t>Belysning – Praktiske eksempler</a:t>
            </a:r>
            <a:endParaRPr lang="en-gb" dirty="0"/>
          </a:p>
        </p:txBody>
      </p:sp>
      <p:sp>
        <p:nvSpPr>
          <p:cNvPr id="4" name="Tekstfelt 3">
            <a:extLst>
              <a:ext uri="{FF2B5EF4-FFF2-40B4-BE49-F238E27FC236}">
                <a16:creationId xmlns:a16="http://schemas.microsoft.com/office/drawing/2014/main" id="{A28BF475-65E6-A5D5-8035-87B5530A99D6}"/>
              </a:ext>
            </a:extLst>
          </p:cNvPr>
          <p:cNvSpPr txBox="1"/>
          <p:nvPr/>
        </p:nvSpPr>
        <p:spPr>
          <a:xfrm>
            <a:off x="802061" y="1581498"/>
            <a:ext cx="7355693" cy="2785378"/>
          </a:xfrm>
          <a:prstGeom prst="rect">
            <a:avLst/>
          </a:prstGeom>
          <a:noFill/>
        </p:spPr>
        <p:txBody>
          <a:bodyPr wrap="square" lIns="0" rIns="0" rtlCol="0">
            <a:spAutoFit/>
          </a:bodyPr>
          <a:lstStyle>
            <a:defPPr>
              <a:defRPr lang="da-DK"/>
            </a:defPPr>
            <a:lvl1pPr marL="0" algn="ctr" defTabSz="914400" rtl="0" eaLnBrk="1" fontAlgn="base" latinLnBrk="0" hangingPunct="1">
              <a:spcBef>
                <a:spcPct val="0"/>
              </a:spcBef>
              <a:spcAft>
                <a:spcPct val="0"/>
              </a:spcAft>
              <a:defRPr sz="2360" kern="1200">
                <a:solidFill>
                  <a:schemeClr val="tx1"/>
                </a:solidFill>
                <a:latin typeface="Times New Roman" pitchFamily="18" charset="0"/>
                <a:ea typeface="+mn-ea"/>
                <a:cs typeface="+mn-cs"/>
              </a:defRPr>
            </a:lvl1pPr>
            <a:lvl2pPr marL="414858" algn="ctr" defTabSz="914400" rtl="0" eaLnBrk="1" fontAlgn="base" latinLnBrk="0" hangingPunct="1">
              <a:spcBef>
                <a:spcPct val="0"/>
              </a:spcBef>
              <a:spcAft>
                <a:spcPct val="0"/>
              </a:spcAft>
              <a:defRPr sz="2360" kern="1200">
                <a:solidFill>
                  <a:schemeClr val="tx1"/>
                </a:solidFill>
                <a:latin typeface="Times New Roman" pitchFamily="18" charset="0"/>
                <a:ea typeface="+mn-ea"/>
                <a:cs typeface="+mn-cs"/>
              </a:defRPr>
            </a:lvl2pPr>
            <a:lvl3pPr marL="829717" algn="ctr" defTabSz="914400" rtl="0" eaLnBrk="1" fontAlgn="base" latinLnBrk="0" hangingPunct="1">
              <a:spcBef>
                <a:spcPct val="0"/>
              </a:spcBef>
              <a:spcAft>
                <a:spcPct val="0"/>
              </a:spcAft>
              <a:defRPr sz="2360" kern="1200">
                <a:solidFill>
                  <a:schemeClr val="tx1"/>
                </a:solidFill>
                <a:latin typeface="Times New Roman" pitchFamily="18" charset="0"/>
                <a:ea typeface="+mn-ea"/>
                <a:cs typeface="+mn-cs"/>
              </a:defRPr>
            </a:lvl3pPr>
            <a:lvl4pPr marL="1244574" algn="ctr" defTabSz="914400" rtl="0" eaLnBrk="1" fontAlgn="base" latinLnBrk="0" hangingPunct="1">
              <a:spcBef>
                <a:spcPct val="0"/>
              </a:spcBef>
              <a:spcAft>
                <a:spcPct val="0"/>
              </a:spcAft>
              <a:defRPr sz="2360" kern="1200">
                <a:solidFill>
                  <a:schemeClr val="tx1"/>
                </a:solidFill>
                <a:latin typeface="Times New Roman" pitchFamily="18" charset="0"/>
                <a:ea typeface="+mn-ea"/>
                <a:cs typeface="+mn-cs"/>
              </a:defRPr>
            </a:lvl4pPr>
            <a:lvl5pPr marL="1659432" algn="ctr" defTabSz="914400" rtl="0" eaLnBrk="1" fontAlgn="base" latinLnBrk="0" hangingPunct="1">
              <a:spcBef>
                <a:spcPct val="0"/>
              </a:spcBef>
              <a:spcAft>
                <a:spcPct val="0"/>
              </a:spcAft>
              <a:defRPr sz="2360" kern="1200">
                <a:solidFill>
                  <a:schemeClr val="tx1"/>
                </a:solidFill>
                <a:latin typeface="Times New Roman" pitchFamily="18" charset="0"/>
                <a:ea typeface="+mn-ea"/>
                <a:cs typeface="+mn-cs"/>
              </a:defRPr>
            </a:lvl5pPr>
            <a:lvl6pPr marL="2074289" algn="l" defTabSz="829717" rtl="0" eaLnBrk="1" latinLnBrk="0" hangingPunct="1">
              <a:defRPr sz="2360" kern="1200">
                <a:solidFill>
                  <a:schemeClr val="tx1"/>
                </a:solidFill>
                <a:latin typeface="Times New Roman" pitchFamily="18" charset="0"/>
                <a:ea typeface="+mn-ea"/>
                <a:cs typeface="+mn-cs"/>
              </a:defRPr>
            </a:lvl6pPr>
            <a:lvl7pPr marL="2489147" algn="l" defTabSz="829717" rtl="0" eaLnBrk="1" latinLnBrk="0" hangingPunct="1">
              <a:defRPr sz="2360" kern="1200">
                <a:solidFill>
                  <a:schemeClr val="tx1"/>
                </a:solidFill>
                <a:latin typeface="Times New Roman" pitchFamily="18" charset="0"/>
                <a:ea typeface="+mn-ea"/>
                <a:cs typeface="+mn-cs"/>
              </a:defRPr>
            </a:lvl7pPr>
            <a:lvl8pPr marL="2904005" algn="l" defTabSz="829717" rtl="0" eaLnBrk="1" latinLnBrk="0" hangingPunct="1">
              <a:defRPr sz="2360" kern="1200">
                <a:solidFill>
                  <a:schemeClr val="tx1"/>
                </a:solidFill>
                <a:latin typeface="Times New Roman" pitchFamily="18" charset="0"/>
                <a:ea typeface="+mn-ea"/>
                <a:cs typeface="+mn-cs"/>
              </a:defRPr>
            </a:lvl8pPr>
            <a:lvl9pPr marL="3318864" algn="l" defTabSz="829717" rtl="0" eaLnBrk="1" latinLnBrk="0" hangingPunct="1">
              <a:defRPr sz="2360" kern="1200">
                <a:solidFill>
                  <a:schemeClr val="tx1"/>
                </a:solidFill>
                <a:latin typeface="Times New Roman" pitchFamily="18" charset="0"/>
                <a:ea typeface="+mn-ea"/>
                <a:cs typeface="+mn-cs"/>
              </a:defRPr>
            </a:lvl9pPr>
          </a:lstStyle>
          <a:p>
            <a:pPr algn="l" defTabSz="1189134" fontAlgn="auto">
              <a:lnSpc>
                <a:spcPct val="90000"/>
              </a:lnSpc>
              <a:defRPr/>
            </a:pPr>
            <a:r>
              <a:rPr lang="da-DK" sz="1400" u="sng" dirty="0">
                <a:solidFill>
                  <a:schemeClr val="bg1"/>
                </a:solidFill>
                <a:latin typeface="+mj-lt"/>
                <a:ea typeface="Open Sans" panose="020B0606030504020204" pitchFamily="34" charset="0"/>
                <a:cs typeface="Arial" panose="020B0604020202020204" pitchFamily="34" charset="0"/>
              </a:rPr>
              <a:t>Vejdirektoratets afgørelse af 14. juli 2022 fort.: </a:t>
            </a:r>
          </a:p>
          <a:p>
            <a:pPr algn="l" defTabSz="1189134" fontAlgn="auto">
              <a:lnSpc>
                <a:spcPct val="90000"/>
              </a:lnSpc>
              <a:defRPr/>
            </a:pPr>
            <a:endParaRPr lang="da-DK" sz="1400" dirty="0">
              <a:solidFill>
                <a:schemeClr val="bg1"/>
              </a:solidFill>
              <a:latin typeface="+mj-lt"/>
              <a:ea typeface="Open Sans" panose="020B0606030504020204" pitchFamily="34" charset="0"/>
              <a:cs typeface="Arial" panose="020B0604020202020204" pitchFamily="34" charset="0"/>
            </a:endParaRPr>
          </a:p>
          <a:p>
            <a:pPr marL="0" marR="0" lvl="0" indent="0" algn="l" defTabSz="1189134" rtl="0" eaLnBrk="1" fontAlgn="auto" latinLnBrk="0" hangingPunct="1">
              <a:lnSpc>
                <a:spcPct val="90000"/>
              </a:lnSpc>
              <a:spcBef>
                <a:spcPct val="0"/>
              </a:spcBef>
              <a:spcAft>
                <a:spcPct val="0"/>
              </a:spcAft>
              <a:buClrTx/>
              <a:buSzTx/>
              <a:buFont typeface="Arial" panose="020B0604020202020204" pitchFamily="34" charset="0"/>
              <a:buNone/>
              <a:defRPr/>
            </a:pPr>
            <a:endParaRPr lang="en-gb" sz="1400" b="0" i="0" u="none" strike="noStrike" kern="1200" cap="none" spc="0" normalizeH="0" noProof="0" dirty="0">
              <a:ln>
                <a:noFill/>
              </a:ln>
              <a:solidFill>
                <a:prstClr val="white"/>
              </a:solidFill>
              <a:effectLst/>
              <a:uLnTx/>
              <a:uFillTx/>
              <a:latin typeface="Arial"/>
              <a:ea typeface="Open Sans" panose="020B0606030504020204" pitchFamily="34" charset="0"/>
              <a:cs typeface="Arial" panose="020B0604020202020204" pitchFamily="34" charset="0"/>
            </a:endParaRPr>
          </a:p>
          <a:p>
            <a:pPr marL="0" marR="0" lvl="0" indent="0" algn="l" defTabSz="1189134" rtl="0" eaLnBrk="1" fontAlgn="auto" latinLnBrk="0" hangingPunct="1">
              <a:lnSpc>
                <a:spcPct val="90000"/>
              </a:lnSpc>
              <a:spcBef>
                <a:spcPct val="0"/>
              </a:spcBef>
              <a:spcAft>
                <a:spcPct val="0"/>
              </a:spcAft>
              <a:buClrTx/>
              <a:buSzTx/>
              <a:buFont typeface="Arial" panose="020B0604020202020204" pitchFamily="34" charset="0"/>
              <a:buNone/>
              <a:defRPr/>
            </a:pPr>
            <a:r>
              <a:rPr lang="da-DK" sz="1400" b="1" dirty="0">
                <a:solidFill>
                  <a:prstClr val="white"/>
                </a:solidFill>
                <a:latin typeface="Arial"/>
                <a:ea typeface="Open Sans" panose="020B0606030504020204" pitchFamily="34" charset="0"/>
                <a:cs typeface="Arial" panose="020B0604020202020204" pitchFamily="34" charset="0"/>
              </a:rPr>
              <a:t>Vejdirektoratet udtaler: </a:t>
            </a:r>
          </a:p>
          <a:p>
            <a:pPr marL="0" marR="0" lvl="0" indent="0" algn="l" defTabSz="1189134" rtl="0" eaLnBrk="1" fontAlgn="auto" latinLnBrk="0" hangingPunct="1">
              <a:lnSpc>
                <a:spcPct val="90000"/>
              </a:lnSpc>
              <a:spcBef>
                <a:spcPct val="0"/>
              </a:spcBef>
              <a:spcAft>
                <a:spcPct val="0"/>
              </a:spcAft>
              <a:buClrTx/>
              <a:buSzTx/>
              <a:buFont typeface="Arial" panose="020B0604020202020204" pitchFamily="34" charset="0"/>
              <a:buNone/>
              <a:defRPr/>
            </a:pPr>
            <a:endParaRPr lang="en-GB" sz="1400" b="0" i="0" strike="noStrike" kern="1200" cap="none" spc="0" normalizeH="0" noProof="0" dirty="0">
              <a:ln>
                <a:noFill/>
              </a:ln>
              <a:solidFill>
                <a:schemeClr val="bg1"/>
              </a:solidFill>
              <a:effectLst/>
              <a:uLnTx/>
              <a:uFillTx/>
              <a:latin typeface="Arial"/>
              <a:ea typeface="Open Sans" panose="020B0606030504020204" pitchFamily="34" charset="0"/>
              <a:cs typeface="Arial" panose="020B0604020202020204" pitchFamily="34" charset="0"/>
            </a:endParaRPr>
          </a:p>
          <a:p>
            <a:pPr algn="l"/>
            <a:r>
              <a:rPr lang="da-DK" sz="1400" i="1" dirty="0">
                <a:solidFill>
                  <a:schemeClr val="bg1"/>
                </a:solidFill>
                <a:latin typeface="+mn-lt"/>
                <a:ea typeface="Open Sans" panose="020B0606030504020204" pitchFamily="34" charset="0"/>
                <a:cs typeface="Arial" panose="020B0604020202020204" pitchFamily="34" charset="0"/>
              </a:rPr>
              <a:t>"På baggrund af kommunens oplysninger (på hjemmeside og e-mail af 12. maj 2022) om praksisændring, må vi forstå, at kommunens beslutning af 8. april 2022 om, at Skrænten skal være belyst, er en beslutning om, at kommunen (fra 2023) ophører med at betale for udskiftning af pærer og mindre reparationer i forbindelse med pæreskifter. Kommunen har hidtil (også) betalt herfor. Praksisændringen skyldes, at kommunen er blevet opmærksom på, at den tidligere praksis ikke har hjemmel i privatvejsloven. Der er ved denne beslutning ikke pålagt de vejberettigede udgifter til eventuelle fremtidige udgifter til udskiftning af pærer og mindre reparationer. Vejdirektoratet kan således heller ikke tage stilling til dette.</a:t>
            </a:r>
          </a:p>
        </p:txBody>
      </p:sp>
      <p:sp>
        <p:nvSpPr>
          <p:cNvPr id="26" name="Rektangel 25">
            <a:extLst>
              <a:ext uri="{FF2B5EF4-FFF2-40B4-BE49-F238E27FC236}">
                <a16:creationId xmlns:a16="http://schemas.microsoft.com/office/drawing/2014/main" id="{6BCC6C29-C91D-652D-4BCE-94F181104140}"/>
              </a:ext>
            </a:extLst>
          </p:cNvPr>
          <p:cNvSpPr/>
          <p:nvPr/>
        </p:nvSpPr>
        <p:spPr>
          <a:xfrm>
            <a:off x="1263198" y="3449841"/>
            <a:ext cx="2920506" cy="317425"/>
          </a:xfrm>
          <a:prstGeom prst="rect">
            <a:avLst/>
          </a:prstGeom>
          <a:noFill/>
          <a:ln>
            <a:noFill/>
          </a:ln>
          <a:effectLst>
            <a:outerShdw blurRad="215900" dist="50800" sx="101000" sy="101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829889" rtl="0" eaLnBrk="1" fontAlgn="auto" latinLnBrk="0" hangingPunct="1">
              <a:lnSpc>
                <a:spcPct val="100000"/>
              </a:lnSpc>
              <a:spcBef>
                <a:spcPct val="0"/>
              </a:spcBef>
              <a:spcAft>
                <a:spcPct val="0"/>
              </a:spcAft>
              <a:buClrTx/>
              <a:buSzTx/>
              <a:buFontTx/>
              <a:buNone/>
              <a:defRPr/>
            </a:pPr>
            <a:endParaRPr kumimoji="0" lang="da-DK" sz="1200" b="0" i="0" u="none" strike="noStrike" kern="1200" cap="none" spc="0" normalizeH="0" baseline="0" noProof="0">
              <a:ln>
                <a:noFill/>
              </a:ln>
              <a:solidFill>
                <a:srgbClr val="2CD5C4"/>
              </a:solidFill>
              <a:effectLst/>
              <a:uLnTx/>
              <a:uFillTx/>
              <a:latin typeface="Arial"/>
              <a:cs typeface="Arial"/>
            </a:endParaRPr>
          </a:p>
        </p:txBody>
      </p:sp>
      <p:sp>
        <p:nvSpPr>
          <p:cNvPr id="46" name="Rektangel 45">
            <a:extLst>
              <a:ext uri="{FF2B5EF4-FFF2-40B4-BE49-F238E27FC236}">
                <a16:creationId xmlns:a16="http://schemas.microsoft.com/office/drawing/2014/main" id="{D4609317-D78D-31BF-6145-F21FC483926F}"/>
              </a:ext>
            </a:extLst>
          </p:cNvPr>
          <p:cNvSpPr/>
          <p:nvPr/>
        </p:nvSpPr>
        <p:spPr>
          <a:xfrm>
            <a:off x="1256486" y="2579499"/>
            <a:ext cx="4076806" cy="317425"/>
          </a:xfrm>
          <a:prstGeom prst="rect">
            <a:avLst/>
          </a:prstGeom>
          <a:noFill/>
          <a:ln>
            <a:noFill/>
          </a:ln>
          <a:effectLst>
            <a:outerShdw blurRad="215900" dist="50800" sx="101000" sy="101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829889" rtl="0" eaLnBrk="1" fontAlgn="auto" latinLnBrk="0" hangingPunct="1">
              <a:lnSpc>
                <a:spcPct val="100000"/>
              </a:lnSpc>
              <a:spcBef>
                <a:spcPct val="0"/>
              </a:spcBef>
              <a:spcAft>
                <a:spcPct val="0"/>
              </a:spcAft>
              <a:buClrTx/>
              <a:buSzTx/>
              <a:buFontTx/>
              <a:buNone/>
              <a:defRPr/>
            </a:pPr>
            <a:endParaRPr lang="en-gb" sz="1200" b="0" i="0" u="none" strike="noStrike" kern="1200" cap="none" spc="0" normalizeH="0" noProof="0">
              <a:ln>
                <a:noFill/>
              </a:ln>
              <a:solidFill>
                <a:srgbClr val="2CD5C4"/>
              </a:solidFill>
              <a:effectLst/>
              <a:uLnTx/>
              <a:uFillTx/>
              <a:latin typeface="Arial"/>
              <a:cs typeface="Arial"/>
            </a:endParaRPr>
          </a:p>
          <a:p>
            <a:pPr marL="0" marR="0" lvl="0" indent="0" algn="l" defTabSz="829889" rtl="0" eaLnBrk="1" fontAlgn="auto" latinLnBrk="0" hangingPunct="1">
              <a:lnSpc>
                <a:spcPct val="100000"/>
              </a:lnSpc>
              <a:spcBef>
                <a:spcPct val="0"/>
              </a:spcBef>
              <a:spcAft>
                <a:spcPct val="0"/>
              </a:spcAft>
              <a:buClrTx/>
              <a:buSzTx/>
              <a:buFontTx/>
              <a:buNone/>
              <a:defRPr/>
            </a:pPr>
            <a:endParaRPr kumimoji="0" lang="da-DK" sz="1200" b="0" i="0" u="none" strike="noStrike" kern="1200" cap="none" spc="0" normalizeH="0" baseline="0" noProof="0">
              <a:ln>
                <a:noFill/>
              </a:ln>
              <a:solidFill>
                <a:srgbClr val="2CD5C4"/>
              </a:solidFill>
              <a:effectLst/>
              <a:uLnTx/>
              <a:uFillTx/>
              <a:latin typeface="Arial"/>
              <a:cs typeface="Arial"/>
            </a:endParaRPr>
          </a:p>
        </p:txBody>
      </p:sp>
      <p:pic>
        <p:nvPicPr>
          <p:cNvPr id="5" name="Billede 4" descr="Et billede, der indeholder udendørs, vej/gade, træ, scene&#10;&#10;Automatisk genereret beskrivelse">
            <a:extLst>
              <a:ext uri="{FF2B5EF4-FFF2-40B4-BE49-F238E27FC236}">
                <a16:creationId xmlns:a16="http://schemas.microsoft.com/office/drawing/2014/main" id="{9AF236F9-30E2-9CE6-4063-3ECFC14AD1E8}"/>
              </a:ext>
            </a:extLst>
          </p:cNvPr>
          <p:cNvPicPr>
            <a:picLocks noChangeAspect="1"/>
          </p:cNvPicPr>
          <p:nvPr/>
        </p:nvPicPr>
        <p:blipFill>
          <a:blip r:embed="rId5"/>
          <a:stretch>
            <a:fillRect/>
          </a:stretch>
        </p:blipFill>
        <p:spPr>
          <a:xfrm>
            <a:off x="8523047" y="0"/>
            <a:ext cx="3668953" cy="6858000"/>
          </a:xfrm>
          <a:prstGeom prst="rect">
            <a:avLst/>
          </a:prstGeom>
        </p:spPr>
      </p:pic>
    </p:spTree>
    <p:custDataLst>
      <p:tags r:id="rId1"/>
    </p:custDataLst>
    <p:extLst>
      <p:ext uri="{BB962C8B-B14F-4D97-AF65-F5344CB8AC3E}">
        <p14:creationId xmlns:p14="http://schemas.microsoft.com/office/powerpoint/2010/main" val="4245707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E734E-9BB5-8A50-8D1B-427720640A8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1006230-E635-AA59-C1E1-E51789DAAC99}"/>
              </a:ext>
            </a:extLst>
          </p:cNvPr>
          <p:cNvSpPr>
            <a:spLocks noGrp="1"/>
          </p:cNvSpPr>
          <p:nvPr>
            <p:ph type="title"/>
            <p:custDataLst>
              <p:tags r:id="rId2"/>
            </p:custDataLst>
          </p:nvPr>
        </p:nvSpPr>
        <p:spPr/>
        <p:txBody>
          <a:bodyPr rtlCol="0"/>
          <a:lstStyle/>
          <a:p>
            <a:pPr rtl="0"/>
            <a:r>
              <a:rPr lang="da-DK" dirty="0"/>
              <a:t>Belysning – Praktiske eksempler</a:t>
            </a:r>
            <a:endParaRPr lang="en-gb" dirty="0"/>
          </a:p>
        </p:txBody>
      </p:sp>
      <p:sp>
        <p:nvSpPr>
          <p:cNvPr id="4" name="Tekstfelt 3">
            <a:extLst>
              <a:ext uri="{FF2B5EF4-FFF2-40B4-BE49-F238E27FC236}">
                <a16:creationId xmlns:a16="http://schemas.microsoft.com/office/drawing/2014/main" id="{A28BF475-65E6-A5D5-8035-87B5530A99D6}"/>
              </a:ext>
            </a:extLst>
          </p:cNvPr>
          <p:cNvSpPr txBox="1"/>
          <p:nvPr/>
        </p:nvSpPr>
        <p:spPr>
          <a:xfrm>
            <a:off x="802062" y="1581498"/>
            <a:ext cx="7649608" cy="3911840"/>
          </a:xfrm>
          <a:prstGeom prst="rect">
            <a:avLst/>
          </a:prstGeom>
          <a:noFill/>
        </p:spPr>
        <p:txBody>
          <a:bodyPr wrap="square" lIns="0" rIns="0" rtlCol="0">
            <a:spAutoFit/>
          </a:bodyPr>
          <a:lstStyle>
            <a:defPPr>
              <a:defRPr lang="da-DK"/>
            </a:defPPr>
            <a:lvl1pPr marL="0" algn="ctr" defTabSz="914400" rtl="0" eaLnBrk="1" fontAlgn="base" latinLnBrk="0" hangingPunct="1">
              <a:spcBef>
                <a:spcPct val="0"/>
              </a:spcBef>
              <a:spcAft>
                <a:spcPct val="0"/>
              </a:spcAft>
              <a:defRPr sz="2360" kern="1200">
                <a:solidFill>
                  <a:schemeClr val="tx1"/>
                </a:solidFill>
                <a:latin typeface="Times New Roman" pitchFamily="18" charset="0"/>
                <a:ea typeface="+mn-ea"/>
                <a:cs typeface="+mn-cs"/>
              </a:defRPr>
            </a:lvl1pPr>
            <a:lvl2pPr marL="414858" algn="ctr" defTabSz="914400" rtl="0" eaLnBrk="1" fontAlgn="base" latinLnBrk="0" hangingPunct="1">
              <a:spcBef>
                <a:spcPct val="0"/>
              </a:spcBef>
              <a:spcAft>
                <a:spcPct val="0"/>
              </a:spcAft>
              <a:defRPr sz="2360" kern="1200">
                <a:solidFill>
                  <a:schemeClr val="tx1"/>
                </a:solidFill>
                <a:latin typeface="Times New Roman" pitchFamily="18" charset="0"/>
                <a:ea typeface="+mn-ea"/>
                <a:cs typeface="+mn-cs"/>
              </a:defRPr>
            </a:lvl2pPr>
            <a:lvl3pPr marL="829717" algn="ctr" defTabSz="914400" rtl="0" eaLnBrk="1" fontAlgn="base" latinLnBrk="0" hangingPunct="1">
              <a:spcBef>
                <a:spcPct val="0"/>
              </a:spcBef>
              <a:spcAft>
                <a:spcPct val="0"/>
              </a:spcAft>
              <a:defRPr sz="2360" kern="1200">
                <a:solidFill>
                  <a:schemeClr val="tx1"/>
                </a:solidFill>
                <a:latin typeface="Times New Roman" pitchFamily="18" charset="0"/>
                <a:ea typeface="+mn-ea"/>
                <a:cs typeface="+mn-cs"/>
              </a:defRPr>
            </a:lvl3pPr>
            <a:lvl4pPr marL="1244574" algn="ctr" defTabSz="914400" rtl="0" eaLnBrk="1" fontAlgn="base" latinLnBrk="0" hangingPunct="1">
              <a:spcBef>
                <a:spcPct val="0"/>
              </a:spcBef>
              <a:spcAft>
                <a:spcPct val="0"/>
              </a:spcAft>
              <a:defRPr sz="2360" kern="1200">
                <a:solidFill>
                  <a:schemeClr val="tx1"/>
                </a:solidFill>
                <a:latin typeface="Times New Roman" pitchFamily="18" charset="0"/>
                <a:ea typeface="+mn-ea"/>
                <a:cs typeface="+mn-cs"/>
              </a:defRPr>
            </a:lvl4pPr>
            <a:lvl5pPr marL="1659432" algn="ctr" defTabSz="914400" rtl="0" eaLnBrk="1" fontAlgn="base" latinLnBrk="0" hangingPunct="1">
              <a:spcBef>
                <a:spcPct val="0"/>
              </a:spcBef>
              <a:spcAft>
                <a:spcPct val="0"/>
              </a:spcAft>
              <a:defRPr sz="2360" kern="1200">
                <a:solidFill>
                  <a:schemeClr val="tx1"/>
                </a:solidFill>
                <a:latin typeface="Times New Roman" pitchFamily="18" charset="0"/>
                <a:ea typeface="+mn-ea"/>
                <a:cs typeface="+mn-cs"/>
              </a:defRPr>
            </a:lvl5pPr>
            <a:lvl6pPr marL="2074289" algn="l" defTabSz="829717" rtl="0" eaLnBrk="1" latinLnBrk="0" hangingPunct="1">
              <a:defRPr sz="2360" kern="1200">
                <a:solidFill>
                  <a:schemeClr val="tx1"/>
                </a:solidFill>
                <a:latin typeface="Times New Roman" pitchFamily="18" charset="0"/>
                <a:ea typeface="+mn-ea"/>
                <a:cs typeface="+mn-cs"/>
              </a:defRPr>
            </a:lvl6pPr>
            <a:lvl7pPr marL="2489147" algn="l" defTabSz="829717" rtl="0" eaLnBrk="1" latinLnBrk="0" hangingPunct="1">
              <a:defRPr sz="2360" kern="1200">
                <a:solidFill>
                  <a:schemeClr val="tx1"/>
                </a:solidFill>
                <a:latin typeface="Times New Roman" pitchFamily="18" charset="0"/>
                <a:ea typeface="+mn-ea"/>
                <a:cs typeface="+mn-cs"/>
              </a:defRPr>
            </a:lvl7pPr>
            <a:lvl8pPr marL="2904005" algn="l" defTabSz="829717" rtl="0" eaLnBrk="1" latinLnBrk="0" hangingPunct="1">
              <a:defRPr sz="2360" kern="1200">
                <a:solidFill>
                  <a:schemeClr val="tx1"/>
                </a:solidFill>
                <a:latin typeface="Times New Roman" pitchFamily="18" charset="0"/>
                <a:ea typeface="+mn-ea"/>
                <a:cs typeface="+mn-cs"/>
              </a:defRPr>
            </a:lvl8pPr>
            <a:lvl9pPr marL="3318864" algn="l" defTabSz="829717" rtl="0" eaLnBrk="1" latinLnBrk="0" hangingPunct="1">
              <a:defRPr sz="2360" kern="1200">
                <a:solidFill>
                  <a:schemeClr val="tx1"/>
                </a:solidFill>
                <a:latin typeface="Times New Roman" pitchFamily="18" charset="0"/>
                <a:ea typeface="+mn-ea"/>
                <a:cs typeface="+mn-cs"/>
              </a:defRPr>
            </a:lvl9pPr>
          </a:lstStyle>
          <a:p>
            <a:pPr algn="l" defTabSz="1189134" fontAlgn="auto">
              <a:lnSpc>
                <a:spcPct val="90000"/>
              </a:lnSpc>
              <a:defRPr/>
            </a:pPr>
            <a:r>
              <a:rPr lang="da-DK" sz="1400" u="sng" dirty="0">
                <a:solidFill>
                  <a:schemeClr val="bg1"/>
                </a:solidFill>
                <a:latin typeface="+mj-lt"/>
                <a:ea typeface="Open Sans" panose="020B0606030504020204" pitchFamily="34" charset="0"/>
                <a:cs typeface="Arial" panose="020B0604020202020204" pitchFamily="34" charset="0"/>
              </a:rPr>
              <a:t>Vejdirektoratets afgørelse af 14. juli 2022 fort.: </a:t>
            </a:r>
          </a:p>
          <a:p>
            <a:pPr algn="l" defTabSz="1189134" fontAlgn="auto">
              <a:lnSpc>
                <a:spcPct val="90000"/>
              </a:lnSpc>
              <a:defRPr/>
            </a:pPr>
            <a:endParaRPr lang="da-DK" sz="1800" dirty="0">
              <a:solidFill>
                <a:schemeClr val="bg1"/>
              </a:solidFill>
              <a:latin typeface="+mj-lt"/>
              <a:ea typeface="Open Sans" panose="020B0606030504020204" pitchFamily="34" charset="0"/>
              <a:cs typeface="Arial" panose="020B0604020202020204" pitchFamily="34" charset="0"/>
            </a:endParaRPr>
          </a:p>
          <a:p>
            <a:pPr marL="0" marR="0" lvl="0" indent="0" algn="l" defTabSz="1189134" rtl="0" eaLnBrk="1" fontAlgn="auto" latinLnBrk="0" hangingPunct="1">
              <a:lnSpc>
                <a:spcPct val="90000"/>
              </a:lnSpc>
              <a:spcBef>
                <a:spcPct val="0"/>
              </a:spcBef>
              <a:spcAft>
                <a:spcPct val="0"/>
              </a:spcAft>
              <a:buClrTx/>
              <a:buSzTx/>
              <a:buFont typeface="Arial" panose="020B0604020202020204" pitchFamily="34" charset="0"/>
              <a:buNone/>
              <a:defRPr/>
            </a:pPr>
            <a:endParaRPr lang="en-gb" sz="1400" b="0" i="0" u="none" strike="noStrike" kern="1200" cap="none" spc="0" normalizeH="0" noProof="0" dirty="0">
              <a:ln>
                <a:noFill/>
              </a:ln>
              <a:solidFill>
                <a:prstClr val="white"/>
              </a:solidFill>
              <a:effectLst/>
              <a:uLnTx/>
              <a:uFillTx/>
              <a:latin typeface="Arial"/>
              <a:ea typeface="Open Sans" panose="020B0606030504020204" pitchFamily="34" charset="0"/>
              <a:cs typeface="Arial" panose="020B0604020202020204" pitchFamily="34" charset="0"/>
            </a:endParaRPr>
          </a:p>
          <a:p>
            <a:pPr algn="l"/>
            <a:r>
              <a:rPr lang="da-DK" sz="1400" i="1" dirty="0">
                <a:solidFill>
                  <a:schemeClr val="bg1"/>
                </a:solidFill>
                <a:latin typeface="+mn-lt"/>
                <a:ea typeface="Open Sans" panose="020B0606030504020204" pitchFamily="34" charset="0"/>
                <a:cs typeface="Arial" panose="020B0604020202020204" pitchFamily="34" charset="0"/>
              </a:rPr>
              <a:t>Det er grundejerne af de ejendomme, der grænser til en privat fællesvej i by eller bymæssigt område, der skal holde vejen i en god og forsvarlig stand under hensyn til færdslens art og omfang. Vejen skal forsynes med forsvarligt afløb. Dette fremgår af privatvejslovens § 44, 1.pkt. Efter privatvejslovens § 59, stk. 1, er det særskilt reguleret, at kommunen kan bestemme, at en privat fællesvej skal holdes belyst, </a:t>
            </a:r>
            <a:r>
              <a:rPr lang="da-DK" sz="1400" b="1" i="1" dirty="0">
                <a:solidFill>
                  <a:schemeClr val="bg1"/>
                </a:solidFill>
                <a:latin typeface="+mn-lt"/>
                <a:ea typeface="Open Sans" panose="020B0606030504020204" pitchFamily="34" charset="0"/>
                <a:cs typeface="Arial" panose="020B0604020202020204" pitchFamily="34" charset="0"/>
              </a:rPr>
              <a:t>og at de vedligeholdelsesforpligtede grundejere, jf. § 44, 1. pkt., skal afholde udgifterne til denne belysning.</a:t>
            </a:r>
          </a:p>
          <a:p>
            <a:pPr algn="l"/>
            <a:endParaRPr lang="da-DK" sz="1400" i="1" dirty="0">
              <a:solidFill>
                <a:schemeClr val="bg1"/>
              </a:solidFill>
              <a:latin typeface="+mn-lt"/>
              <a:ea typeface="Open Sans" panose="020B0606030504020204" pitchFamily="34" charset="0"/>
              <a:cs typeface="Arial" panose="020B0604020202020204" pitchFamily="34" charset="0"/>
            </a:endParaRPr>
          </a:p>
          <a:p>
            <a:pPr algn="l"/>
            <a:r>
              <a:rPr lang="da-DK" sz="1400" i="1" dirty="0">
                <a:solidFill>
                  <a:schemeClr val="bg1"/>
                </a:solidFill>
                <a:latin typeface="+mn-lt"/>
                <a:ea typeface="Open Sans" panose="020B0606030504020204" pitchFamily="34" charset="0"/>
                <a:cs typeface="Arial" panose="020B0604020202020204" pitchFamily="34" charset="0"/>
              </a:rPr>
              <a:t>Kommunens vurdering efter bestemmelsen i privatvejslovens § 59, stk. 1, om at Skrænten skal holdes belyst, </a:t>
            </a:r>
            <a:r>
              <a:rPr lang="da-DK" sz="1400" b="1" i="1" dirty="0">
                <a:solidFill>
                  <a:schemeClr val="bg1"/>
                </a:solidFill>
                <a:latin typeface="+mn-lt"/>
                <a:ea typeface="Open Sans" panose="020B0606030504020204" pitchFamily="34" charset="0"/>
                <a:cs typeface="Arial" panose="020B0604020202020204" pitchFamily="34" charset="0"/>
              </a:rPr>
              <a:t>er et skøn, som vi ikke kan tage stilling til, </a:t>
            </a:r>
            <a:r>
              <a:rPr lang="da-DK" sz="1400" i="1" dirty="0">
                <a:solidFill>
                  <a:schemeClr val="bg1"/>
                </a:solidFill>
                <a:latin typeface="+mn-lt"/>
                <a:ea typeface="Open Sans" panose="020B0606030504020204" pitchFamily="34" charset="0"/>
                <a:cs typeface="Arial" panose="020B0604020202020204" pitchFamily="34" charset="0"/>
              </a:rPr>
              <a:t>jf. ovenfor. Vi har i den forbindelse noteret os, at kommunen har vurderet, at vejen skal holdes belyst af hensyn til færdslen på denne for de vejberettigede, og at det vil øge trygheden og fremkommeligheden for vejens øvrige brugere (offentligheden).</a:t>
            </a:r>
          </a:p>
          <a:p>
            <a:pPr algn="l"/>
            <a:endParaRPr lang="da-DK" sz="1400" i="1" dirty="0">
              <a:solidFill>
                <a:schemeClr val="bg1"/>
              </a:solidFill>
              <a:latin typeface="+mn-lt"/>
              <a:ea typeface="Open Sans" panose="020B0606030504020204" pitchFamily="34" charset="0"/>
              <a:cs typeface="Arial" panose="020B0604020202020204" pitchFamily="34" charset="0"/>
            </a:endParaRPr>
          </a:p>
          <a:p>
            <a:pPr algn="l"/>
            <a:r>
              <a:rPr lang="da-DK" sz="1400" i="1" dirty="0">
                <a:solidFill>
                  <a:schemeClr val="bg1"/>
                </a:solidFill>
                <a:latin typeface="+mn-lt"/>
                <a:ea typeface="Open Sans" panose="020B0606030504020204" pitchFamily="34" charset="0"/>
                <a:cs typeface="Arial" panose="020B0604020202020204" pitchFamily="34" charset="0"/>
              </a:rPr>
              <a:t>Vi foretager os ikke mere i sagen.” </a:t>
            </a:r>
            <a:r>
              <a:rPr lang="da-DK" sz="1400" dirty="0">
                <a:solidFill>
                  <a:schemeClr val="bg1"/>
                </a:solidFill>
                <a:latin typeface="+mn-lt"/>
                <a:ea typeface="Open Sans" panose="020B0606030504020204" pitchFamily="34" charset="0"/>
                <a:cs typeface="Arial" panose="020B0604020202020204" pitchFamily="34" charset="0"/>
              </a:rPr>
              <a:t>(Fremhævet her). </a:t>
            </a:r>
            <a:endParaRPr lang="en-GB" sz="1400" dirty="0">
              <a:solidFill>
                <a:schemeClr val="bg1"/>
              </a:solidFill>
              <a:latin typeface="+mn-lt"/>
              <a:ea typeface="Open Sans" panose="020B0606030504020204" pitchFamily="34" charset="0"/>
              <a:cs typeface="Arial" panose="020B0604020202020204" pitchFamily="34" charset="0"/>
            </a:endParaRPr>
          </a:p>
          <a:p>
            <a:pPr marL="0" marR="0" lvl="0" indent="0" algn="l" defTabSz="1189134" rtl="0" eaLnBrk="1" fontAlgn="auto" latinLnBrk="0" hangingPunct="1">
              <a:lnSpc>
                <a:spcPct val="90000"/>
              </a:lnSpc>
              <a:spcBef>
                <a:spcPct val="0"/>
              </a:spcBef>
              <a:spcAft>
                <a:spcPct val="0"/>
              </a:spcAft>
              <a:buClrTx/>
              <a:buSzTx/>
              <a:buFont typeface="Arial" panose="020B0604020202020204" pitchFamily="34" charset="0"/>
              <a:buNone/>
              <a:defRPr/>
            </a:pPr>
            <a:r>
              <a:rPr lang="en-gb" sz="1200" b="0" i="0" u="none" strike="noStrike" kern="1200" cap="none" spc="0" normalizeH="0" noProof="0" dirty="0">
                <a:ln>
                  <a:noFill/>
                </a:ln>
                <a:solidFill>
                  <a:schemeClr val="bg1"/>
                </a:solidFill>
                <a:effectLst/>
                <a:uLnTx/>
                <a:uFillTx/>
                <a:latin typeface="Arial"/>
                <a:ea typeface="Open Sans" panose="020B0606030504020204" pitchFamily="34" charset="0"/>
                <a:cs typeface="Arial" panose="020B0604020202020204" pitchFamily="34" charset="0"/>
              </a:rPr>
              <a:t> </a:t>
            </a:r>
          </a:p>
        </p:txBody>
      </p:sp>
      <p:sp>
        <p:nvSpPr>
          <p:cNvPr id="26" name="Rektangel 25">
            <a:extLst>
              <a:ext uri="{FF2B5EF4-FFF2-40B4-BE49-F238E27FC236}">
                <a16:creationId xmlns:a16="http://schemas.microsoft.com/office/drawing/2014/main" id="{6BCC6C29-C91D-652D-4BCE-94F181104140}"/>
              </a:ext>
            </a:extLst>
          </p:cNvPr>
          <p:cNvSpPr/>
          <p:nvPr/>
        </p:nvSpPr>
        <p:spPr>
          <a:xfrm>
            <a:off x="1263198" y="3449841"/>
            <a:ext cx="2920506" cy="317425"/>
          </a:xfrm>
          <a:prstGeom prst="rect">
            <a:avLst/>
          </a:prstGeom>
          <a:noFill/>
          <a:ln>
            <a:noFill/>
          </a:ln>
          <a:effectLst>
            <a:outerShdw blurRad="215900" dist="50800" sx="101000" sy="101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829889" rtl="0" eaLnBrk="1" fontAlgn="auto" latinLnBrk="0" hangingPunct="1">
              <a:lnSpc>
                <a:spcPct val="100000"/>
              </a:lnSpc>
              <a:spcBef>
                <a:spcPct val="0"/>
              </a:spcBef>
              <a:spcAft>
                <a:spcPct val="0"/>
              </a:spcAft>
              <a:buClrTx/>
              <a:buSzTx/>
              <a:buFontTx/>
              <a:buNone/>
              <a:defRPr/>
            </a:pPr>
            <a:endParaRPr kumimoji="0" lang="da-DK" sz="1200" b="0" i="0" u="none" strike="noStrike" kern="1200" cap="none" spc="0" normalizeH="0" baseline="0" noProof="0">
              <a:ln>
                <a:noFill/>
              </a:ln>
              <a:solidFill>
                <a:srgbClr val="2CD5C4"/>
              </a:solidFill>
              <a:effectLst/>
              <a:uLnTx/>
              <a:uFillTx/>
              <a:latin typeface="Arial"/>
              <a:cs typeface="Arial"/>
            </a:endParaRPr>
          </a:p>
        </p:txBody>
      </p:sp>
      <p:sp>
        <p:nvSpPr>
          <p:cNvPr id="46" name="Rektangel 45">
            <a:extLst>
              <a:ext uri="{FF2B5EF4-FFF2-40B4-BE49-F238E27FC236}">
                <a16:creationId xmlns:a16="http://schemas.microsoft.com/office/drawing/2014/main" id="{D4609317-D78D-31BF-6145-F21FC483926F}"/>
              </a:ext>
            </a:extLst>
          </p:cNvPr>
          <p:cNvSpPr/>
          <p:nvPr/>
        </p:nvSpPr>
        <p:spPr>
          <a:xfrm>
            <a:off x="1256486" y="2579499"/>
            <a:ext cx="4076806" cy="317425"/>
          </a:xfrm>
          <a:prstGeom prst="rect">
            <a:avLst/>
          </a:prstGeom>
          <a:noFill/>
          <a:ln>
            <a:noFill/>
          </a:ln>
          <a:effectLst>
            <a:outerShdw blurRad="215900" dist="50800" sx="101000" sy="101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829889" rtl="0" eaLnBrk="1" fontAlgn="auto" latinLnBrk="0" hangingPunct="1">
              <a:lnSpc>
                <a:spcPct val="100000"/>
              </a:lnSpc>
              <a:spcBef>
                <a:spcPct val="0"/>
              </a:spcBef>
              <a:spcAft>
                <a:spcPct val="0"/>
              </a:spcAft>
              <a:buClrTx/>
              <a:buSzTx/>
              <a:buFontTx/>
              <a:buNone/>
              <a:defRPr/>
            </a:pPr>
            <a:endParaRPr lang="en-gb" sz="1200" b="0" i="0" u="none" strike="noStrike" kern="1200" cap="none" spc="0" normalizeH="0" noProof="0">
              <a:ln>
                <a:noFill/>
              </a:ln>
              <a:solidFill>
                <a:srgbClr val="2CD5C4"/>
              </a:solidFill>
              <a:effectLst/>
              <a:uLnTx/>
              <a:uFillTx/>
              <a:latin typeface="Arial"/>
              <a:cs typeface="Arial"/>
            </a:endParaRPr>
          </a:p>
          <a:p>
            <a:pPr marL="0" marR="0" lvl="0" indent="0" algn="l" defTabSz="829889" rtl="0" eaLnBrk="1" fontAlgn="auto" latinLnBrk="0" hangingPunct="1">
              <a:lnSpc>
                <a:spcPct val="100000"/>
              </a:lnSpc>
              <a:spcBef>
                <a:spcPct val="0"/>
              </a:spcBef>
              <a:spcAft>
                <a:spcPct val="0"/>
              </a:spcAft>
              <a:buClrTx/>
              <a:buSzTx/>
              <a:buFontTx/>
              <a:buNone/>
              <a:defRPr/>
            </a:pPr>
            <a:endParaRPr kumimoji="0" lang="da-DK" sz="1200" b="0" i="0" u="none" strike="noStrike" kern="1200" cap="none" spc="0" normalizeH="0" baseline="0" noProof="0">
              <a:ln>
                <a:noFill/>
              </a:ln>
              <a:solidFill>
                <a:srgbClr val="2CD5C4"/>
              </a:solidFill>
              <a:effectLst/>
              <a:uLnTx/>
              <a:uFillTx/>
              <a:latin typeface="Arial"/>
              <a:cs typeface="Arial"/>
            </a:endParaRPr>
          </a:p>
        </p:txBody>
      </p:sp>
      <p:pic>
        <p:nvPicPr>
          <p:cNvPr id="3" name="Grafik 2">
            <a:extLst>
              <a:ext uri="{FF2B5EF4-FFF2-40B4-BE49-F238E27FC236}">
                <a16:creationId xmlns:a16="http://schemas.microsoft.com/office/drawing/2014/main" id="{7FABDC39-0083-3873-C1C9-A530A73A629C}"/>
              </a:ext>
            </a:extLst>
          </p:cNvPr>
          <p:cNvPicPr>
            <a:picLocks noChangeAspect="1"/>
          </p:cNvPicPr>
          <p:nvPr>
            <p:custDataLst>
              <p:tags r:id="rId3"/>
            </p:custDataLst>
          </p:nvPr>
        </p:nvPicPr>
        <p:blipFill>
          <a:blip r:embed="rId8">
            <a:extLst>
              <a:ext uri="{96DAC541-7B7A-43D3-8B79-37D633B846F1}">
                <asvg:svgBlip xmlns:asvg="http://schemas.microsoft.com/office/drawing/2016/SVG/main" r:embed="rId9"/>
              </a:ext>
            </a:extLst>
          </a:blip>
          <a:stretch>
            <a:fillRect/>
          </a:stretch>
        </p:blipFill>
        <p:spPr>
          <a:xfrm>
            <a:off x="8614139" y="1361747"/>
            <a:ext cx="3399664" cy="3399664"/>
          </a:xfrm>
          <a:prstGeom prst="rect">
            <a:avLst/>
          </a:prstGeom>
        </p:spPr>
      </p:pic>
      <p:pic>
        <p:nvPicPr>
          <p:cNvPr id="7" name="Grafik 6">
            <a:extLst>
              <a:ext uri="{FF2B5EF4-FFF2-40B4-BE49-F238E27FC236}">
                <a16:creationId xmlns:a16="http://schemas.microsoft.com/office/drawing/2014/main" id="{D86FEDDA-2A13-3C35-C52D-DAAB9C364F65}"/>
              </a:ext>
            </a:extLst>
          </p:cNvPr>
          <p:cNvPicPr>
            <a:picLocks noChangeAspect="1"/>
          </p:cNvPicPr>
          <p:nvPr>
            <p:custDataLst>
              <p:tags r:id="rId4"/>
            </p:custDataLst>
          </p:nvPr>
        </p:nvPicPr>
        <p:blipFill>
          <a:blip r:embed="rId10">
            <a:extLst>
              <a:ext uri="{96DAC541-7B7A-43D3-8B79-37D633B846F1}">
                <asvg:svgBlip xmlns:asvg="http://schemas.microsoft.com/office/drawing/2016/SVG/main" r:embed="rId11"/>
              </a:ext>
            </a:extLst>
          </a:blip>
          <a:stretch>
            <a:fillRect/>
          </a:stretch>
        </p:blipFill>
        <p:spPr>
          <a:xfrm rot="10800000" flipV="1">
            <a:off x="9862427" y="1422400"/>
            <a:ext cx="922454" cy="1059573"/>
          </a:xfrm>
          <a:prstGeom prst="rect">
            <a:avLst/>
          </a:prstGeom>
        </p:spPr>
      </p:pic>
      <p:pic>
        <p:nvPicPr>
          <p:cNvPr id="8" name="Grafik 7">
            <a:extLst>
              <a:ext uri="{FF2B5EF4-FFF2-40B4-BE49-F238E27FC236}">
                <a16:creationId xmlns:a16="http://schemas.microsoft.com/office/drawing/2014/main" id="{9BFAF89E-FC7B-362E-30F8-7E6F13D9B2F4}"/>
              </a:ext>
            </a:extLst>
          </p:cNvPr>
          <p:cNvPicPr>
            <a:picLocks noChangeAspect="1"/>
          </p:cNvPicPr>
          <p:nvPr>
            <p:custDataLst>
              <p:tags r:id="rId5"/>
            </p:custDataLst>
          </p:nvPr>
        </p:nvPicPr>
        <p:blipFill>
          <a:blip r:embed="rId10">
            <a:extLst>
              <a:ext uri="{96DAC541-7B7A-43D3-8B79-37D633B846F1}">
                <asvg:svgBlip xmlns:asvg="http://schemas.microsoft.com/office/drawing/2016/SVG/main" r:embed="rId11"/>
              </a:ext>
            </a:extLst>
          </a:blip>
          <a:stretch>
            <a:fillRect/>
          </a:stretch>
        </p:blipFill>
        <p:spPr>
          <a:xfrm>
            <a:off x="9840146" y="2756766"/>
            <a:ext cx="969760" cy="1113911"/>
          </a:xfrm>
          <a:prstGeom prst="rect">
            <a:avLst/>
          </a:prstGeom>
        </p:spPr>
      </p:pic>
    </p:spTree>
    <p:custDataLst>
      <p:tags r:id="rId1"/>
    </p:custDataLst>
    <p:extLst>
      <p:ext uri="{BB962C8B-B14F-4D97-AF65-F5344CB8AC3E}">
        <p14:creationId xmlns:p14="http://schemas.microsoft.com/office/powerpoint/2010/main" val="1868971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e 2">
            <a:extLst>
              <a:ext uri="{FF2B5EF4-FFF2-40B4-BE49-F238E27FC236}">
                <a16:creationId xmlns:a16="http://schemas.microsoft.com/office/drawing/2014/main" id="{0943AE13-F76A-586D-73E9-A7DC9D6513FB}"/>
              </a:ext>
            </a:extLst>
          </p:cNvPr>
          <p:cNvSpPr/>
          <p:nvPr/>
        </p:nvSpPr>
        <p:spPr>
          <a:xfrm>
            <a:off x="1737360" y="3051810"/>
            <a:ext cx="914400" cy="69723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ct val="0"/>
              </a:spcBef>
              <a:spcAft>
                <a:spcPct val="0"/>
              </a:spcAft>
              <a:buClrTx/>
              <a:buSzTx/>
              <a:buFontTx/>
              <a:buNone/>
              <a:tabLst/>
            </a:pPr>
            <a:endParaRPr kumimoji="0" lang="da-DK" sz="120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2" name="Titel 1">
            <a:extLst>
              <a:ext uri="{FF2B5EF4-FFF2-40B4-BE49-F238E27FC236}">
                <a16:creationId xmlns:a16="http://schemas.microsoft.com/office/drawing/2014/main" id="{0BC73C1A-0ABC-7CCD-EB1D-466D9BCA2FF9}"/>
              </a:ext>
            </a:extLst>
          </p:cNvPr>
          <p:cNvSpPr>
            <a:spLocks noGrp="1"/>
          </p:cNvSpPr>
          <p:nvPr>
            <p:ph type="title"/>
          </p:nvPr>
        </p:nvSpPr>
        <p:spPr/>
        <p:txBody>
          <a:bodyPr/>
          <a:lstStyle/>
          <a:p>
            <a:r>
              <a:rPr lang="da-DK" dirty="0"/>
              <a:t>Kommunen kan betale når:</a:t>
            </a:r>
          </a:p>
        </p:txBody>
      </p:sp>
      <p:sp>
        <p:nvSpPr>
          <p:cNvPr id="4" name="Tekstfelt 3">
            <a:extLst>
              <a:ext uri="{FF2B5EF4-FFF2-40B4-BE49-F238E27FC236}">
                <a16:creationId xmlns:a16="http://schemas.microsoft.com/office/drawing/2014/main" id="{A87326CD-B3EA-1807-AA70-B604C8517BCB}"/>
              </a:ext>
            </a:extLst>
          </p:cNvPr>
          <p:cNvSpPr txBox="1"/>
          <p:nvPr/>
        </p:nvSpPr>
        <p:spPr>
          <a:xfrm>
            <a:off x="2853297" y="1431277"/>
            <a:ext cx="2770310" cy="455509"/>
          </a:xfrm>
          <a:prstGeom prst="rect">
            <a:avLst/>
          </a:prstGeom>
          <a:noFill/>
        </p:spPr>
        <p:txBody>
          <a:bodyPr wrap="none" rtlCol="0">
            <a:spAutoFit/>
          </a:bodyPr>
          <a:lstStyle/>
          <a:p>
            <a:r>
              <a:rPr lang="da-DK" dirty="0">
                <a:latin typeface="+mn-lt"/>
              </a:rPr>
              <a:t>Skal der være lys ?</a:t>
            </a:r>
          </a:p>
        </p:txBody>
      </p:sp>
      <p:cxnSp>
        <p:nvCxnSpPr>
          <p:cNvPr id="5" name="Lige forbindelse 4">
            <a:extLst>
              <a:ext uri="{FF2B5EF4-FFF2-40B4-BE49-F238E27FC236}">
                <a16:creationId xmlns:a16="http://schemas.microsoft.com/office/drawing/2014/main" id="{51C70C9C-4CD1-7EE8-A4C8-7C770276A74E}"/>
              </a:ext>
            </a:extLst>
          </p:cNvPr>
          <p:cNvCxnSpPr>
            <a:endCxn id="4" idx="2"/>
          </p:cNvCxnSpPr>
          <p:nvPr/>
        </p:nvCxnSpPr>
        <p:spPr>
          <a:xfrm flipH="1" flipV="1">
            <a:off x="4238452" y="1886786"/>
            <a:ext cx="422" cy="11925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Lige forbindelse 5">
            <a:extLst>
              <a:ext uri="{FF2B5EF4-FFF2-40B4-BE49-F238E27FC236}">
                <a16:creationId xmlns:a16="http://schemas.microsoft.com/office/drawing/2014/main" id="{9D8A82F1-BF99-BD1D-8C8A-1ECF4AD4C432}"/>
              </a:ext>
            </a:extLst>
          </p:cNvPr>
          <p:cNvCxnSpPr>
            <a:cxnSpLocks/>
          </p:cNvCxnSpPr>
          <p:nvPr/>
        </p:nvCxnSpPr>
        <p:spPr>
          <a:xfrm>
            <a:off x="2926056" y="2012573"/>
            <a:ext cx="228230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Lige forbindelse 6">
            <a:extLst>
              <a:ext uri="{FF2B5EF4-FFF2-40B4-BE49-F238E27FC236}">
                <a16:creationId xmlns:a16="http://schemas.microsoft.com/office/drawing/2014/main" id="{39DAE089-7A46-4196-1616-93AA3078F122}"/>
              </a:ext>
            </a:extLst>
          </p:cNvPr>
          <p:cNvCxnSpPr>
            <a:cxnSpLocks/>
          </p:cNvCxnSpPr>
          <p:nvPr/>
        </p:nvCxnSpPr>
        <p:spPr>
          <a:xfrm>
            <a:off x="2926056" y="2012573"/>
            <a:ext cx="0" cy="28738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ekstfelt 7">
            <a:extLst>
              <a:ext uri="{FF2B5EF4-FFF2-40B4-BE49-F238E27FC236}">
                <a16:creationId xmlns:a16="http://schemas.microsoft.com/office/drawing/2014/main" id="{7DBCCDE4-7868-9D6E-1834-B17AC71AF9C0}"/>
              </a:ext>
            </a:extLst>
          </p:cNvPr>
          <p:cNvSpPr txBox="1"/>
          <p:nvPr/>
        </p:nvSpPr>
        <p:spPr>
          <a:xfrm>
            <a:off x="2658536" y="2254517"/>
            <a:ext cx="530915" cy="369332"/>
          </a:xfrm>
          <a:prstGeom prst="rect">
            <a:avLst/>
          </a:prstGeom>
          <a:noFill/>
        </p:spPr>
        <p:txBody>
          <a:bodyPr wrap="none" rtlCol="0">
            <a:spAutoFit/>
          </a:bodyPr>
          <a:lstStyle/>
          <a:p>
            <a:r>
              <a:rPr lang="da-DK" sz="1800" dirty="0">
                <a:latin typeface="+mn-lt"/>
              </a:rPr>
              <a:t>Nej</a:t>
            </a:r>
          </a:p>
        </p:txBody>
      </p:sp>
      <p:cxnSp>
        <p:nvCxnSpPr>
          <p:cNvPr id="9" name="Lige forbindelse 8">
            <a:extLst>
              <a:ext uri="{FF2B5EF4-FFF2-40B4-BE49-F238E27FC236}">
                <a16:creationId xmlns:a16="http://schemas.microsoft.com/office/drawing/2014/main" id="{9D86368B-C4C5-DAE6-B618-E5625E2F9958}"/>
              </a:ext>
            </a:extLst>
          </p:cNvPr>
          <p:cNvCxnSpPr/>
          <p:nvPr/>
        </p:nvCxnSpPr>
        <p:spPr>
          <a:xfrm flipH="1" flipV="1">
            <a:off x="2947069" y="2541899"/>
            <a:ext cx="426" cy="20543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Lige forbindelse 9">
            <a:extLst>
              <a:ext uri="{FF2B5EF4-FFF2-40B4-BE49-F238E27FC236}">
                <a16:creationId xmlns:a16="http://schemas.microsoft.com/office/drawing/2014/main" id="{E1032EDC-6292-44F0-4AAE-E6C897FC7FDB}"/>
              </a:ext>
            </a:extLst>
          </p:cNvPr>
          <p:cNvCxnSpPr>
            <a:cxnSpLocks/>
          </p:cNvCxnSpPr>
          <p:nvPr/>
        </p:nvCxnSpPr>
        <p:spPr>
          <a:xfrm>
            <a:off x="2161879" y="2747332"/>
            <a:ext cx="162632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Lige forbindelse 10">
            <a:extLst>
              <a:ext uri="{FF2B5EF4-FFF2-40B4-BE49-F238E27FC236}">
                <a16:creationId xmlns:a16="http://schemas.microsoft.com/office/drawing/2014/main" id="{4271CA5B-C814-BFCF-24CB-09A117006DFA}"/>
              </a:ext>
            </a:extLst>
          </p:cNvPr>
          <p:cNvCxnSpPr/>
          <p:nvPr/>
        </p:nvCxnSpPr>
        <p:spPr>
          <a:xfrm flipV="1">
            <a:off x="2161879" y="2747332"/>
            <a:ext cx="0" cy="505489"/>
          </a:xfrm>
          <a:prstGeom prst="line">
            <a:avLst/>
          </a:prstGeom>
        </p:spPr>
        <p:style>
          <a:lnRef idx="2">
            <a:schemeClr val="dk1"/>
          </a:lnRef>
          <a:fillRef idx="0">
            <a:schemeClr val="dk1"/>
          </a:fillRef>
          <a:effectRef idx="1">
            <a:schemeClr val="dk1"/>
          </a:effectRef>
          <a:fontRef idx="minor">
            <a:schemeClr val="tx1"/>
          </a:fontRef>
        </p:style>
      </p:cxnSp>
      <p:cxnSp>
        <p:nvCxnSpPr>
          <p:cNvPr id="12" name="Lige forbindelse 11">
            <a:extLst>
              <a:ext uri="{FF2B5EF4-FFF2-40B4-BE49-F238E27FC236}">
                <a16:creationId xmlns:a16="http://schemas.microsoft.com/office/drawing/2014/main" id="{1DDC9651-B84B-57B1-2DED-73B3C0E42757}"/>
              </a:ext>
            </a:extLst>
          </p:cNvPr>
          <p:cNvCxnSpPr/>
          <p:nvPr/>
        </p:nvCxnSpPr>
        <p:spPr>
          <a:xfrm flipV="1">
            <a:off x="3788205" y="2747331"/>
            <a:ext cx="0" cy="505489"/>
          </a:xfrm>
          <a:prstGeom prst="line">
            <a:avLst/>
          </a:prstGeom>
        </p:spPr>
        <p:style>
          <a:lnRef idx="2">
            <a:schemeClr val="dk1"/>
          </a:lnRef>
          <a:fillRef idx="0">
            <a:schemeClr val="dk1"/>
          </a:fillRef>
          <a:effectRef idx="1">
            <a:schemeClr val="dk1"/>
          </a:effectRef>
          <a:fontRef idx="minor">
            <a:schemeClr val="tx1"/>
          </a:fontRef>
        </p:style>
      </p:cxnSp>
      <p:sp>
        <p:nvSpPr>
          <p:cNvPr id="13" name="Tekstfelt 12">
            <a:extLst>
              <a:ext uri="{FF2B5EF4-FFF2-40B4-BE49-F238E27FC236}">
                <a16:creationId xmlns:a16="http://schemas.microsoft.com/office/drawing/2014/main" id="{F8099EF3-CF89-6620-F8B9-88E522F9776C}"/>
              </a:ext>
            </a:extLst>
          </p:cNvPr>
          <p:cNvSpPr txBox="1"/>
          <p:nvPr/>
        </p:nvSpPr>
        <p:spPr>
          <a:xfrm>
            <a:off x="3170087" y="3226695"/>
            <a:ext cx="1236236" cy="369332"/>
          </a:xfrm>
          <a:prstGeom prst="rect">
            <a:avLst/>
          </a:prstGeom>
          <a:noFill/>
        </p:spPr>
        <p:txBody>
          <a:bodyPr wrap="none" rtlCol="0">
            <a:spAutoFit/>
          </a:bodyPr>
          <a:lstStyle/>
          <a:p>
            <a:r>
              <a:rPr lang="da-DK" sz="1800" dirty="0">
                <a:latin typeface="+mn-lt"/>
              </a:rPr>
              <a:t>Ikke aftale</a:t>
            </a:r>
          </a:p>
        </p:txBody>
      </p:sp>
      <p:sp>
        <p:nvSpPr>
          <p:cNvPr id="14" name="Tekstfelt 13">
            <a:extLst>
              <a:ext uri="{FF2B5EF4-FFF2-40B4-BE49-F238E27FC236}">
                <a16:creationId xmlns:a16="http://schemas.microsoft.com/office/drawing/2014/main" id="{8C315C02-9DE4-6489-FB5F-DA809E3D0795}"/>
              </a:ext>
            </a:extLst>
          </p:cNvPr>
          <p:cNvSpPr txBox="1"/>
          <p:nvPr/>
        </p:nvSpPr>
        <p:spPr>
          <a:xfrm>
            <a:off x="1776773" y="3226695"/>
            <a:ext cx="770211" cy="369332"/>
          </a:xfrm>
          <a:prstGeom prst="rect">
            <a:avLst/>
          </a:prstGeom>
          <a:noFill/>
        </p:spPr>
        <p:txBody>
          <a:bodyPr wrap="none" rtlCol="0">
            <a:spAutoFit/>
          </a:bodyPr>
          <a:lstStyle/>
          <a:p>
            <a:r>
              <a:rPr lang="da-DK" sz="1800" dirty="0">
                <a:latin typeface="+mn-lt"/>
              </a:rPr>
              <a:t>Aftale</a:t>
            </a:r>
          </a:p>
        </p:txBody>
      </p:sp>
      <p:cxnSp>
        <p:nvCxnSpPr>
          <p:cNvPr id="15" name="Lige forbindelse 14">
            <a:extLst>
              <a:ext uri="{FF2B5EF4-FFF2-40B4-BE49-F238E27FC236}">
                <a16:creationId xmlns:a16="http://schemas.microsoft.com/office/drawing/2014/main" id="{C6112C7D-4FFA-46F1-5B83-83A52C376D43}"/>
              </a:ext>
            </a:extLst>
          </p:cNvPr>
          <p:cNvCxnSpPr>
            <a:cxnSpLocks/>
          </p:cNvCxnSpPr>
          <p:nvPr/>
        </p:nvCxnSpPr>
        <p:spPr>
          <a:xfrm flipV="1">
            <a:off x="5203347" y="2594708"/>
            <a:ext cx="0" cy="106378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Tekstfelt 15">
            <a:extLst>
              <a:ext uri="{FF2B5EF4-FFF2-40B4-BE49-F238E27FC236}">
                <a16:creationId xmlns:a16="http://schemas.microsoft.com/office/drawing/2014/main" id="{5B1CB75C-3277-0490-709F-6E88868CF0E7}"/>
              </a:ext>
            </a:extLst>
          </p:cNvPr>
          <p:cNvSpPr txBox="1"/>
          <p:nvPr/>
        </p:nvSpPr>
        <p:spPr>
          <a:xfrm>
            <a:off x="4997945" y="2272045"/>
            <a:ext cx="428322" cy="369332"/>
          </a:xfrm>
          <a:prstGeom prst="rect">
            <a:avLst/>
          </a:prstGeom>
          <a:noFill/>
        </p:spPr>
        <p:txBody>
          <a:bodyPr wrap="none" rtlCol="0">
            <a:spAutoFit/>
          </a:bodyPr>
          <a:lstStyle/>
          <a:p>
            <a:r>
              <a:rPr lang="da-DK" sz="1800" dirty="0">
                <a:latin typeface="+mn-lt"/>
              </a:rPr>
              <a:t>Ja</a:t>
            </a:r>
          </a:p>
        </p:txBody>
      </p:sp>
      <p:cxnSp>
        <p:nvCxnSpPr>
          <p:cNvPr id="17" name="Lige forbindelse 16">
            <a:extLst>
              <a:ext uri="{FF2B5EF4-FFF2-40B4-BE49-F238E27FC236}">
                <a16:creationId xmlns:a16="http://schemas.microsoft.com/office/drawing/2014/main" id="{617E58FB-6DDF-CA48-3711-C0D75B0FB9DD}"/>
              </a:ext>
            </a:extLst>
          </p:cNvPr>
          <p:cNvCxnSpPr>
            <a:cxnSpLocks/>
          </p:cNvCxnSpPr>
          <p:nvPr/>
        </p:nvCxnSpPr>
        <p:spPr>
          <a:xfrm>
            <a:off x="5203347" y="2012573"/>
            <a:ext cx="0" cy="28738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Lige forbindelse 17">
            <a:extLst>
              <a:ext uri="{FF2B5EF4-FFF2-40B4-BE49-F238E27FC236}">
                <a16:creationId xmlns:a16="http://schemas.microsoft.com/office/drawing/2014/main" id="{3D831224-60CD-9B52-A1F8-ED0A17C8D6F8}"/>
              </a:ext>
            </a:extLst>
          </p:cNvPr>
          <p:cNvCxnSpPr>
            <a:cxnSpLocks/>
          </p:cNvCxnSpPr>
          <p:nvPr/>
        </p:nvCxnSpPr>
        <p:spPr>
          <a:xfrm>
            <a:off x="1714685" y="3641683"/>
            <a:ext cx="565276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Lige forbindelse 18">
            <a:extLst>
              <a:ext uri="{FF2B5EF4-FFF2-40B4-BE49-F238E27FC236}">
                <a16:creationId xmlns:a16="http://schemas.microsoft.com/office/drawing/2014/main" id="{585475AD-CEFA-4400-23D8-78C065B80C9B}"/>
              </a:ext>
            </a:extLst>
          </p:cNvPr>
          <p:cNvCxnSpPr>
            <a:cxnSpLocks/>
          </p:cNvCxnSpPr>
          <p:nvPr/>
        </p:nvCxnSpPr>
        <p:spPr>
          <a:xfrm flipV="1">
            <a:off x="1714685" y="3641683"/>
            <a:ext cx="0" cy="6298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Lige forbindelse 19">
            <a:extLst>
              <a:ext uri="{FF2B5EF4-FFF2-40B4-BE49-F238E27FC236}">
                <a16:creationId xmlns:a16="http://schemas.microsoft.com/office/drawing/2014/main" id="{C86A36DC-2EEF-E682-FA71-E5626A5FAEC0}"/>
              </a:ext>
            </a:extLst>
          </p:cNvPr>
          <p:cNvCxnSpPr>
            <a:cxnSpLocks/>
          </p:cNvCxnSpPr>
          <p:nvPr/>
        </p:nvCxnSpPr>
        <p:spPr>
          <a:xfrm flipV="1">
            <a:off x="4663391" y="3641683"/>
            <a:ext cx="0" cy="5514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Lige forbindelse 20">
            <a:extLst>
              <a:ext uri="{FF2B5EF4-FFF2-40B4-BE49-F238E27FC236}">
                <a16:creationId xmlns:a16="http://schemas.microsoft.com/office/drawing/2014/main" id="{701A689D-B56C-097E-D112-320E518E31C1}"/>
              </a:ext>
            </a:extLst>
          </p:cNvPr>
          <p:cNvCxnSpPr>
            <a:cxnSpLocks/>
          </p:cNvCxnSpPr>
          <p:nvPr/>
        </p:nvCxnSpPr>
        <p:spPr>
          <a:xfrm flipV="1">
            <a:off x="7367452" y="3641683"/>
            <a:ext cx="0" cy="6298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Tekstfelt 21">
            <a:extLst>
              <a:ext uri="{FF2B5EF4-FFF2-40B4-BE49-F238E27FC236}">
                <a16:creationId xmlns:a16="http://schemas.microsoft.com/office/drawing/2014/main" id="{AB476E5E-BD9D-EBF7-F01A-C962E56160F5}"/>
              </a:ext>
            </a:extLst>
          </p:cNvPr>
          <p:cNvSpPr txBox="1"/>
          <p:nvPr/>
        </p:nvSpPr>
        <p:spPr>
          <a:xfrm>
            <a:off x="3461660" y="4221201"/>
            <a:ext cx="2390399" cy="369332"/>
          </a:xfrm>
          <a:prstGeom prst="rect">
            <a:avLst/>
          </a:prstGeom>
          <a:noFill/>
        </p:spPr>
        <p:txBody>
          <a:bodyPr wrap="none" rtlCol="0">
            <a:spAutoFit/>
          </a:bodyPr>
          <a:lstStyle/>
          <a:p>
            <a:r>
              <a:rPr lang="da-DK" sz="1800" dirty="0">
                <a:latin typeface="+mn-lt"/>
              </a:rPr>
              <a:t>Privat fællesvej - land</a:t>
            </a:r>
          </a:p>
        </p:txBody>
      </p:sp>
      <p:sp>
        <p:nvSpPr>
          <p:cNvPr id="23" name="Tekstfelt 22">
            <a:extLst>
              <a:ext uri="{FF2B5EF4-FFF2-40B4-BE49-F238E27FC236}">
                <a16:creationId xmlns:a16="http://schemas.microsoft.com/office/drawing/2014/main" id="{B62E753A-316A-049B-6BDD-818DE49CD1A0}"/>
              </a:ext>
            </a:extLst>
          </p:cNvPr>
          <p:cNvSpPr txBox="1"/>
          <p:nvPr/>
        </p:nvSpPr>
        <p:spPr>
          <a:xfrm>
            <a:off x="592361" y="4214670"/>
            <a:ext cx="2339103" cy="369332"/>
          </a:xfrm>
          <a:prstGeom prst="rect">
            <a:avLst/>
          </a:prstGeom>
          <a:noFill/>
        </p:spPr>
        <p:txBody>
          <a:bodyPr wrap="none" rtlCol="0">
            <a:spAutoFit/>
          </a:bodyPr>
          <a:lstStyle/>
          <a:p>
            <a:r>
              <a:rPr lang="da-DK" sz="1800" dirty="0">
                <a:latin typeface="+mn-lt"/>
              </a:rPr>
              <a:t>Privat areal/privat vej</a:t>
            </a:r>
          </a:p>
        </p:txBody>
      </p:sp>
      <p:sp>
        <p:nvSpPr>
          <p:cNvPr id="24" name="Tekstfelt 23">
            <a:extLst>
              <a:ext uri="{FF2B5EF4-FFF2-40B4-BE49-F238E27FC236}">
                <a16:creationId xmlns:a16="http://schemas.microsoft.com/office/drawing/2014/main" id="{B54E8279-6748-1E7D-0C78-3680A10935BF}"/>
              </a:ext>
            </a:extLst>
          </p:cNvPr>
          <p:cNvSpPr txBox="1"/>
          <p:nvPr/>
        </p:nvSpPr>
        <p:spPr>
          <a:xfrm>
            <a:off x="6261902" y="4221201"/>
            <a:ext cx="2198038" cy="369332"/>
          </a:xfrm>
          <a:prstGeom prst="rect">
            <a:avLst/>
          </a:prstGeom>
          <a:noFill/>
        </p:spPr>
        <p:txBody>
          <a:bodyPr wrap="none" rtlCol="0">
            <a:spAutoFit/>
          </a:bodyPr>
          <a:lstStyle/>
          <a:p>
            <a:r>
              <a:rPr lang="da-DK" sz="1800" dirty="0">
                <a:latin typeface="+mn-lt"/>
              </a:rPr>
              <a:t>Privat fællesvej - by</a:t>
            </a:r>
          </a:p>
        </p:txBody>
      </p:sp>
      <p:cxnSp>
        <p:nvCxnSpPr>
          <p:cNvPr id="25" name="Lige forbindelse 24">
            <a:extLst>
              <a:ext uri="{FF2B5EF4-FFF2-40B4-BE49-F238E27FC236}">
                <a16:creationId xmlns:a16="http://schemas.microsoft.com/office/drawing/2014/main" id="{06A70DB3-900F-59A2-05C2-250D3A3C8F9C}"/>
              </a:ext>
            </a:extLst>
          </p:cNvPr>
          <p:cNvCxnSpPr>
            <a:cxnSpLocks/>
          </p:cNvCxnSpPr>
          <p:nvPr/>
        </p:nvCxnSpPr>
        <p:spPr>
          <a:xfrm>
            <a:off x="7360920" y="4584001"/>
            <a:ext cx="0" cy="41410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Lige forbindelse 25">
            <a:extLst>
              <a:ext uri="{FF2B5EF4-FFF2-40B4-BE49-F238E27FC236}">
                <a16:creationId xmlns:a16="http://schemas.microsoft.com/office/drawing/2014/main" id="{FBEA3E37-A1EB-46B8-8666-F1F92D700881}"/>
              </a:ext>
            </a:extLst>
          </p:cNvPr>
          <p:cNvCxnSpPr>
            <a:cxnSpLocks/>
          </p:cNvCxnSpPr>
          <p:nvPr/>
        </p:nvCxnSpPr>
        <p:spPr>
          <a:xfrm flipV="1">
            <a:off x="1482634" y="4998105"/>
            <a:ext cx="7798526" cy="1306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Lige forbindelse 26">
            <a:extLst>
              <a:ext uri="{FF2B5EF4-FFF2-40B4-BE49-F238E27FC236}">
                <a16:creationId xmlns:a16="http://schemas.microsoft.com/office/drawing/2014/main" id="{C3E92509-E96B-A0CD-D20A-A140E9F3FB60}"/>
              </a:ext>
            </a:extLst>
          </p:cNvPr>
          <p:cNvCxnSpPr>
            <a:cxnSpLocks/>
          </p:cNvCxnSpPr>
          <p:nvPr/>
        </p:nvCxnSpPr>
        <p:spPr>
          <a:xfrm flipV="1">
            <a:off x="1482634" y="5011168"/>
            <a:ext cx="0" cy="6319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Lige forbindelse 27">
            <a:extLst>
              <a:ext uri="{FF2B5EF4-FFF2-40B4-BE49-F238E27FC236}">
                <a16:creationId xmlns:a16="http://schemas.microsoft.com/office/drawing/2014/main" id="{C3A322D4-C9FF-8C2C-13CD-07D8892A44E2}"/>
              </a:ext>
            </a:extLst>
          </p:cNvPr>
          <p:cNvCxnSpPr>
            <a:cxnSpLocks/>
          </p:cNvCxnSpPr>
          <p:nvPr/>
        </p:nvCxnSpPr>
        <p:spPr>
          <a:xfrm flipV="1">
            <a:off x="5333950" y="5011168"/>
            <a:ext cx="0" cy="63851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Lige forbindelse 28">
            <a:extLst>
              <a:ext uri="{FF2B5EF4-FFF2-40B4-BE49-F238E27FC236}">
                <a16:creationId xmlns:a16="http://schemas.microsoft.com/office/drawing/2014/main" id="{25A37E95-00A8-3A4B-3759-F1AAE4F0A85F}"/>
              </a:ext>
            </a:extLst>
          </p:cNvPr>
          <p:cNvCxnSpPr>
            <a:cxnSpLocks/>
          </p:cNvCxnSpPr>
          <p:nvPr/>
        </p:nvCxnSpPr>
        <p:spPr>
          <a:xfrm flipV="1">
            <a:off x="9281111" y="4998105"/>
            <a:ext cx="0" cy="59279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Tekstfelt 29">
            <a:extLst>
              <a:ext uri="{FF2B5EF4-FFF2-40B4-BE49-F238E27FC236}">
                <a16:creationId xmlns:a16="http://schemas.microsoft.com/office/drawing/2014/main" id="{9C46E7C1-A6A8-A917-4166-8317B1897BFA}"/>
              </a:ext>
            </a:extLst>
          </p:cNvPr>
          <p:cNvSpPr txBox="1"/>
          <p:nvPr/>
        </p:nvSpPr>
        <p:spPr>
          <a:xfrm>
            <a:off x="4452571" y="5731753"/>
            <a:ext cx="1672254" cy="646331"/>
          </a:xfrm>
          <a:prstGeom prst="rect">
            <a:avLst/>
          </a:prstGeom>
          <a:noFill/>
        </p:spPr>
        <p:txBody>
          <a:bodyPr wrap="none" rtlCol="0">
            <a:spAutoFit/>
          </a:bodyPr>
          <a:lstStyle/>
          <a:p>
            <a:pPr algn="ctr"/>
            <a:r>
              <a:rPr lang="da-DK" sz="1800" dirty="0">
                <a:latin typeface="+mn-lt"/>
              </a:rPr>
              <a:t>§ 59, stk. 5 </a:t>
            </a:r>
          </a:p>
          <a:p>
            <a:pPr algn="ctr"/>
            <a:r>
              <a:rPr lang="da-DK" sz="1800" dirty="0">
                <a:latin typeface="+mn-lt"/>
              </a:rPr>
              <a:t>Almen færdsel</a:t>
            </a:r>
          </a:p>
        </p:txBody>
      </p:sp>
      <p:sp>
        <p:nvSpPr>
          <p:cNvPr id="31" name="Tekstfelt 30">
            <a:extLst>
              <a:ext uri="{FF2B5EF4-FFF2-40B4-BE49-F238E27FC236}">
                <a16:creationId xmlns:a16="http://schemas.microsoft.com/office/drawing/2014/main" id="{1068DB38-B0F1-9B9E-7CA0-2C7970CDFE86}"/>
              </a:ext>
            </a:extLst>
          </p:cNvPr>
          <p:cNvSpPr txBox="1"/>
          <p:nvPr/>
        </p:nvSpPr>
        <p:spPr>
          <a:xfrm>
            <a:off x="8718390" y="5636342"/>
            <a:ext cx="1261877" cy="1200329"/>
          </a:xfrm>
          <a:prstGeom prst="rect">
            <a:avLst/>
          </a:prstGeom>
          <a:noFill/>
        </p:spPr>
        <p:txBody>
          <a:bodyPr wrap="square" rtlCol="0">
            <a:spAutoFit/>
          </a:bodyPr>
          <a:lstStyle/>
          <a:p>
            <a:pPr algn="ctr"/>
            <a:r>
              <a:rPr lang="da-DK" sz="1800" dirty="0">
                <a:latin typeface="+mn-lt"/>
              </a:rPr>
              <a:t>§ 59 stk. 6</a:t>
            </a:r>
          </a:p>
          <a:p>
            <a:pPr algn="ctr"/>
            <a:r>
              <a:rPr lang="da-DK" sz="1800" dirty="0">
                <a:latin typeface="+mn-lt"/>
              </a:rPr>
              <a:t>Almene offentlige hensyn</a:t>
            </a:r>
          </a:p>
        </p:txBody>
      </p:sp>
      <p:sp>
        <p:nvSpPr>
          <p:cNvPr id="32" name="Tekstfelt 31">
            <a:extLst>
              <a:ext uri="{FF2B5EF4-FFF2-40B4-BE49-F238E27FC236}">
                <a16:creationId xmlns:a16="http://schemas.microsoft.com/office/drawing/2014/main" id="{15C41E94-693A-01D9-B0C4-0B2A3A33290E}"/>
              </a:ext>
            </a:extLst>
          </p:cNvPr>
          <p:cNvSpPr txBox="1"/>
          <p:nvPr/>
        </p:nvSpPr>
        <p:spPr>
          <a:xfrm>
            <a:off x="787333" y="5731753"/>
            <a:ext cx="1364476" cy="1009507"/>
          </a:xfrm>
          <a:prstGeom prst="rect">
            <a:avLst/>
          </a:prstGeom>
          <a:noFill/>
        </p:spPr>
        <p:txBody>
          <a:bodyPr wrap="none" rtlCol="0">
            <a:spAutoFit/>
          </a:bodyPr>
          <a:lstStyle/>
          <a:p>
            <a:pPr algn="ctr"/>
            <a:r>
              <a:rPr lang="da-DK" sz="1800" dirty="0">
                <a:latin typeface="+mn-lt"/>
              </a:rPr>
              <a:t>§ 59, stk. 1</a:t>
            </a:r>
          </a:p>
          <a:p>
            <a:pPr algn="ctr"/>
            <a:r>
              <a:rPr lang="da-DK" sz="1800" dirty="0">
                <a:latin typeface="+mn-lt"/>
              </a:rPr>
              <a:t>Hovedregel</a:t>
            </a:r>
          </a:p>
          <a:p>
            <a:pPr algn="ctr"/>
            <a:endParaRPr lang="da-DK" dirty="0"/>
          </a:p>
        </p:txBody>
      </p:sp>
      <p:pic>
        <p:nvPicPr>
          <p:cNvPr id="33" name="Grafik 32">
            <a:extLst>
              <a:ext uri="{FF2B5EF4-FFF2-40B4-BE49-F238E27FC236}">
                <a16:creationId xmlns:a16="http://schemas.microsoft.com/office/drawing/2014/main" id="{E971CBCD-E045-B120-33C7-613BFEF7A348}"/>
              </a:ext>
            </a:extLst>
          </p:cNvPr>
          <p:cNvPicPr>
            <a:picLocks noChangeAspect="1"/>
          </p:cNvPicPr>
          <p:nvPr>
            <p:custDataLst>
              <p:tags r:id="rId1"/>
            </p:custDataLst>
          </p:nvPr>
        </p:nvPicPr>
        <p:blipFill>
          <a:blip r:embed="rId4">
            <a:extLst>
              <a:ext uri="{96DAC541-7B7A-43D3-8B79-37D633B846F1}">
                <asvg:svgBlip xmlns:asvg="http://schemas.microsoft.com/office/drawing/2016/SVG/main" r:embed="rId5"/>
              </a:ext>
            </a:extLst>
          </a:blip>
          <a:stretch>
            <a:fillRect/>
          </a:stretch>
        </p:blipFill>
        <p:spPr>
          <a:xfrm>
            <a:off x="9164152" y="1710157"/>
            <a:ext cx="2846212" cy="2846212"/>
          </a:xfrm>
          <a:prstGeom prst="rect">
            <a:avLst/>
          </a:prstGeom>
        </p:spPr>
      </p:pic>
      <p:sp>
        <p:nvSpPr>
          <p:cNvPr id="34" name="Ellipse 33">
            <a:extLst>
              <a:ext uri="{FF2B5EF4-FFF2-40B4-BE49-F238E27FC236}">
                <a16:creationId xmlns:a16="http://schemas.microsoft.com/office/drawing/2014/main" id="{646057B3-0025-14B4-D01E-1F23C4D466E4}"/>
              </a:ext>
            </a:extLst>
          </p:cNvPr>
          <p:cNvSpPr/>
          <p:nvPr/>
        </p:nvSpPr>
        <p:spPr>
          <a:xfrm>
            <a:off x="4404360" y="5589270"/>
            <a:ext cx="1824990" cy="98298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ct val="0"/>
              </a:spcBef>
              <a:spcAft>
                <a:spcPct val="0"/>
              </a:spcAft>
              <a:buClrTx/>
              <a:buSzTx/>
              <a:buFontTx/>
              <a:buNone/>
              <a:tabLst/>
            </a:pPr>
            <a:endParaRPr kumimoji="0" lang="da-DK" sz="120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35" name="Ellipse 34">
            <a:extLst>
              <a:ext uri="{FF2B5EF4-FFF2-40B4-BE49-F238E27FC236}">
                <a16:creationId xmlns:a16="http://schemas.microsoft.com/office/drawing/2014/main" id="{41319CA3-F988-F4B2-C246-D8D059283B07}"/>
              </a:ext>
            </a:extLst>
          </p:cNvPr>
          <p:cNvSpPr/>
          <p:nvPr/>
        </p:nvSpPr>
        <p:spPr>
          <a:xfrm>
            <a:off x="8317230" y="5520690"/>
            <a:ext cx="1878330" cy="133731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ct val="0"/>
              </a:spcBef>
              <a:spcAft>
                <a:spcPct val="0"/>
              </a:spcAft>
              <a:buClrTx/>
              <a:buSzTx/>
              <a:buFontTx/>
              <a:buNone/>
              <a:tabLst/>
            </a:pPr>
            <a:endParaRPr kumimoji="0" lang="da-DK" sz="120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37" name="Ellipse 36">
            <a:extLst>
              <a:ext uri="{FF2B5EF4-FFF2-40B4-BE49-F238E27FC236}">
                <a16:creationId xmlns:a16="http://schemas.microsoft.com/office/drawing/2014/main" id="{1503A7DE-5A2D-DB2A-007C-0C88F9D73DD9}"/>
              </a:ext>
            </a:extLst>
          </p:cNvPr>
          <p:cNvSpPr/>
          <p:nvPr/>
        </p:nvSpPr>
        <p:spPr>
          <a:xfrm>
            <a:off x="629943" y="3794696"/>
            <a:ext cx="2421873" cy="1087233"/>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ct val="0"/>
              </a:spcBef>
              <a:spcAft>
                <a:spcPct val="0"/>
              </a:spcAft>
              <a:buClrTx/>
              <a:buSzTx/>
              <a:buFontTx/>
              <a:buNone/>
              <a:tabLst/>
            </a:pPr>
            <a:endParaRPr kumimoji="0" lang="da-DK" sz="1200" b="0" i="0" u="none" strike="noStrike" kern="1200" cap="none" spc="0" normalizeH="0" baseline="0" noProof="0">
              <a:ln>
                <a:noFill/>
              </a:ln>
              <a:solidFill>
                <a:schemeClr val="bg1"/>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82486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dsholder til tekst 6">
            <a:extLst>
              <a:ext uri="{FF2B5EF4-FFF2-40B4-BE49-F238E27FC236}">
                <a16:creationId xmlns:a16="http://schemas.microsoft.com/office/drawing/2014/main" id="{73286FA4-1E7C-761E-ABF9-FEEC56850B16}"/>
              </a:ext>
            </a:extLst>
          </p:cNvPr>
          <p:cNvSpPr>
            <a:spLocks noGrp="1"/>
          </p:cNvSpPr>
          <p:nvPr>
            <p:ph type="body" sz="quarter" idx="23"/>
            <p:custDataLst>
              <p:tags r:id="rId1"/>
            </p:custDataLst>
          </p:nvPr>
        </p:nvSpPr>
        <p:spPr>
          <a:xfrm>
            <a:off x="801369" y="4342208"/>
            <a:ext cx="2376425" cy="1502568"/>
          </a:xfrm>
        </p:spPr>
        <p:txBody>
          <a:bodyPr/>
          <a:lstStyle/>
          <a:p>
            <a:r>
              <a:rPr lang="da-DK" dirty="0"/>
              <a:t>Louise Heilberg </a:t>
            </a:r>
          </a:p>
          <a:p>
            <a:r>
              <a:rPr lang="da-DK" sz="1100" dirty="0" err="1">
                <a:solidFill>
                  <a:schemeClr val="bg1"/>
                </a:solidFill>
              </a:rPr>
              <a:t>Managing</a:t>
            </a:r>
            <a:r>
              <a:rPr lang="da-DK" sz="1100" dirty="0">
                <a:solidFill>
                  <a:schemeClr val="bg1"/>
                </a:solidFill>
              </a:rPr>
              <a:t> </a:t>
            </a:r>
            <a:r>
              <a:rPr lang="da-DK" sz="1100" dirty="0" err="1">
                <a:solidFill>
                  <a:schemeClr val="bg1"/>
                </a:solidFill>
              </a:rPr>
              <a:t>assosiate</a:t>
            </a:r>
            <a:r>
              <a:rPr lang="da-DK" sz="1100" dirty="0">
                <a:solidFill>
                  <a:schemeClr val="bg1"/>
                </a:solidFill>
              </a:rPr>
              <a:t> </a:t>
            </a:r>
          </a:p>
          <a:p>
            <a:endParaRPr lang="da-DK" sz="1100" dirty="0">
              <a:solidFill>
                <a:schemeClr val="bg1"/>
              </a:solidFill>
            </a:endParaRPr>
          </a:p>
          <a:p>
            <a:pPr>
              <a:defRPr/>
            </a:pPr>
            <a:r>
              <a:rPr lang="da-DK" sz="1100" dirty="0">
                <a:solidFill>
                  <a:schemeClr val="bg1"/>
                </a:solidFill>
              </a:rPr>
              <a:t>T        +45 72 27 36 49</a:t>
            </a:r>
          </a:p>
          <a:p>
            <a:pPr>
              <a:defRPr/>
            </a:pPr>
            <a:r>
              <a:rPr lang="da-DK" sz="1100" dirty="0">
                <a:solidFill>
                  <a:schemeClr val="bg1"/>
                </a:solidFill>
              </a:rPr>
              <a:t>M       +45 25 26 36 49</a:t>
            </a:r>
          </a:p>
          <a:p>
            <a:pPr>
              <a:defRPr/>
            </a:pPr>
            <a:r>
              <a:rPr lang="da-DK" sz="1100" dirty="0">
                <a:solidFill>
                  <a:schemeClr val="bg1"/>
                </a:solidFill>
              </a:rPr>
              <a:t>E        lhe@bechbruun.com</a:t>
            </a:r>
          </a:p>
          <a:p>
            <a:endParaRPr lang="da-DK" sz="1050" dirty="0">
              <a:solidFill>
                <a:srgbClr val="626769"/>
              </a:solidFill>
            </a:endParaRPr>
          </a:p>
        </p:txBody>
      </p:sp>
      <p:sp>
        <p:nvSpPr>
          <p:cNvPr id="8" name="Titel 7">
            <a:extLst>
              <a:ext uri="{FF2B5EF4-FFF2-40B4-BE49-F238E27FC236}">
                <a16:creationId xmlns:a16="http://schemas.microsoft.com/office/drawing/2014/main" id="{C21C5CD5-06A6-6EE5-3BFA-7FBC6ED96BAF}"/>
              </a:ext>
            </a:extLst>
          </p:cNvPr>
          <p:cNvSpPr>
            <a:spLocks noGrp="1"/>
          </p:cNvSpPr>
          <p:nvPr>
            <p:ph type="title"/>
            <p:custDataLst>
              <p:tags r:id="rId2"/>
            </p:custDataLst>
          </p:nvPr>
        </p:nvSpPr>
        <p:spPr/>
        <p:txBody>
          <a:bodyPr/>
          <a:lstStyle/>
          <a:p>
            <a:r>
              <a:rPr lang="da-DK" dirty="0"/>
              <a:t>Kontaktpersoner </a:t>
            </a:r>
          </a:p>
        </p:txBody>
      </p:sp>
      <p:pic>
        <p:nvPicPr>
          <p:cNvPr id="3" name="Pladsholder til billede 15" descr="Et billede, der indeholder tøj, person, skulder, bluse&#10;&#10;Automatisk genereret beskrivelse">
            <a:extLst>
              <a:ext uri="{FF2B5EF4-FFF2-40B4-BE49-F238E27FC236}">
                <a16:creationId xmlns:a16="http://schemas.microsoft.com/office/drawing/2014/main" id="{C324FC1B-9B05-6173-3443-AF6EBD9375EB}"/>
              </a:ext>
            </a:extLst>
          </p:cNvPr>
          <p:cNvPicPr>
            <a:picLocks noGrp="1" noChangeAspect="1"/>
          </p:cNvPicPr>
          <p:nvPr>
            <p:ph type="pic" sz="quarter" idx="10"/>
          </p:nvPr>
        </p:nvPicPr>
        <p:blipFill>
          <a:blip r:embed="rId5"/>
          <a:srcRect l="32" r="32"/>
          <a:stretch>
            <a:fillRect/>
          </a:stretch>
        </p:blipFill>
        <p:spPr>
          <a:xfrm>
            <a:off x="803275" y="2138363"/>
            <a:ext cx="2376488" cy="1890712"/>
          </a:xfrm>
        </p:spPr>
      </p:pic>
    </p:spTree>
    <p:extLst>
      <p:ext uri="{BB962C8B-B14F-4D97-AF65-F5344CB8AC3E}">
        <p14:creationId xmlns:p14="http://schemas.microsoft.com/office/powerpoint/2010/main" val="4192382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0" name="Pladsholder til billede 6">
            <a:extLst>
              <a:ext uri="{FF2B5EF4-FFF2-40B4-BE49-F238E27FC236}">
                <a16:creationId xmlns:a16="http://schemas.microsoft.com/office/drawing/2014/main" id="{38936A3D-2899-1795-1EBE-35CEF3A6424A}"/>
              </a:ext>
            </a:extLst>
          </p:cNvPr>
          <p:cNvPicPr>
            <a:picLocks noChangeAspect="1"/>
          </p:cNvPicPr>
          <p:nvPr/>
        </p:nvPicPr>
        <p:blipFill>
          <a:blip r:embed="rId7"/>
          <a:srcRect l="1280" r="20946"/>
          <a:stretch/>
        </p:blipFill>
        <p:spPr>
          <a:xfrm>
            <a:off x="6096161" y="1"/>
            <a:ext cx="6095839" cy="6231760"/>
          </a:xfrm>
          <a:prstGeom prst="rect">
            <a:avLst/>
          </a:prstGeom>
        </p:spPr>
      </p:pic>
      <p:sp>
        <p:nvSpPr>
          <p:cNvPr id="2" name="Titel 1">
            <a:extLst>
              <a:ext uri="{FF2B5EF4-FFF2-40B4-BE49-F238E27FC236}">
                <a16:creationId xmlns:a16="http://schemas.microsoft.com/office/drawing/2014/main" id="{65BB70DE-F2B0-FD52-5D0A-8EDE6266C892}"/>
              </a:ext>
            </a:extLst>
          </p:cNvPr>
          <p:cNvSpPr>
            <a:spLocks noGrp="1"/>
          </p:cNvSpPr>
          <p:nvPr>
            <p:ph type="title"/>
            <p:custDataLst>
              <p:tags r:id="rId1"/>
            </p:custDataLst>
          </p:nvPr>
        </p:nvSpPr>
        <p:spPr/>
        <p:txBody>
          <a:bodyPr/>
          <a:lstStyle/>
          <a:p>
            <a:endParaRPr lang="en-GB"/>
          </a:p>
        </p:txBody>
      </p:sp>
      <p:sp>
        <p:nvSpPr>
          <p:cNvPr id="3" name="Pladsholder til tekst 2">
            <a:extLst>
              <a:ext uri="{FF2B5EF4-FFF2-40B4-BE49-F238E27FC236}">
                <a16:creationId xmlns:a16="http://schemas.microsoft.com/office/drawing/2014/main" id="{C7B5364A-1F56-EEF9-8877-C2ACE0F84B1B}"/>
              </a:ext>
            </a:extLst>
          </p:cNvPr>
          <p:cNvSpPr>
            <a:spLocks noGrp="1"/>
          </p:cNvSpPr>
          <p:nvPr>
            <p:ph type="body" sz="quarter" idx="13"/>
            <p:custDataLst>
              <p:tags r:id="rId2"/>
            </p:custDataLst>
          </p:nvPr>
        </p:nvSpPr>
        <p:spPr/>
        <p:txBody>
          <a:bodyPr/>
          <a:lstStyle/>
          <a:p>
            <a:endParaRPr lang="en-GB"/>
          </a:p>
        </p:txBody>
      </p:sp>
      <p:sp>
        <p:nvSpPr>
          <p:cNvPr id="5" name="Freeform: Shape 6">
            <a:extLst>
              <a:ext uri="{FF2B5EF4-FFF2-40B4-BE49-F238E27FC236}">
                <a16:creationId xmlns:a16="http://schemas.microsoft.com/office/drawing/2014/main" id="{1C445DAA-18EA-9E40-2FD6-C8B8A548FE30}"/>
              </a:ext>
            </a:extLst>
          </p:cNvPr>
          <p:cNvSpPr/>
          <p:nvPr/>
        </p:nvSpPr>
        <p:spPr>
          <a:xfrm rot="10800000">
            <a:off x="727514" y="0"/>
            <a:ext cx="6894223" cy="6236965"/>
          </a:xfrm>
          <a:custGeom>
            <a:avLst/>
            <a:gdLst>
              <a:gd name="connsiteX0" fmla="*/ 858273 w 6084887"/>
              <a:gd name="connsiteY0" fmla="*/ 0 h 6858000"/>
              <a:gd name="connsiteX1" fmla="*/ 6084887 w 6084887"/>
              <a:gd name="connsiteY1" fmla="*/ 0 h 6858000"/>
              <a:gd name="connsiteX2" fmla="*/ 6084887 w 6084887"/>
              <a:gd name="connsiteY2" fmla="*/ 6858000 h 6858000"/>
              <a:gd name="connsiteX3" fmla="*/ 872123 w 6084887"/>
              <a:gd name="connsiteY3" fmla="*/ 6858000 h 6858000"/>
              <a:gd name="connsiteX4" fmla="*/ 871289 w 6084887"/>
              <a:gd name="connsiteY4" fmla="*/ 6856547 h 6858000"/>
              <a:gd name="connsiteX5" fmla="*/ 0 w 6084887"/>
              <a:gd name="connsiteY5" fmla="*/ 3415567 h 6858000"/>
              <a:gd name="connsiteX6" fmla="*/ 711866 w 6084887"/>
              <a:gd name="connsiteY6" fmla="*/ 285855 h 6858000"/>
              <a:gd name="connsiteX7" fmla="*/ 858273 w 6084887"/>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4887" h="6858000">
                <a:moveTo>
                  <a:pt x="858273" y="0"/>
                </a:moveTo>
                <a:lnTo>
                  <a:pt x="6084887" y="0"/>
                </a:lnTo>
                <a:lnTo>
                  <a:pt x="6084887" y="6858000"/>
                </a:lnTo>
                <a:lnTo>
                  <a:pt x="872123" y="6858000"/>
                </a:lnTo>
                <a:lnTo>
                  <a:pt x="871289" y="6856547"/>
                </a:lnTo>
                <a:cubicBezTo>
                  <a:pt x="315628" y="5833670"/>
                  <a:pt x="0" y="4661479"/>
                  <a:pt x="0" y="3415567"/>
                </a:cubicBezTo>
                <a:cubicBezTo>
                  <a:pt x="0" y="2294247"/>
                  <a:pt x="255659" y="1232640"/>
                  <a:pt x="711866" y="285855"/>
                </a:cubicBezTo>
                <a:lnTo>
                  <a:pt x="858273"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mn-lt"/>
                <a:ea typeface="+mn-ea"/>
                <a:cs typeface="+mn-cs"/>
              </a:defRPr>
            </a:lvl1pPr>
            <a:lvl2pPr marL="457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mn-lt"/>
                <a:ea typeface="+mn-ea"/>
                <a:cs typeface="+mn-cs"/>
              </a:defRPr>
            </a:lvl2pPr>
            <a:lvl3pPr marL="914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mn-lt"/>
                <a:ea typeface="+mn-ea"/>
                <a:cs typeface="+mn-cs"/>
              </a:defRPr>
            </a:lvl3pPr>
            <a:lvl4pPr marL="1371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mn-lt"/>
                <a:ea typeface="+mn-ea"/>
                <a:cs typeface="+mn-cs"/>
              </a:defRPr>
            </a:lvl4pPr>
            <a:lvl5pPr marL="18288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mn-lt"/>
                <a:ea typeface="+mn-ea"/>
                <a:cs typeface="+mn-cs"/>
              </a:defRPr>
            </a:lvl5pPr>
            <a:lvl6pPr marL="22860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mn-lt"/>
                <a:ea typeface="+mn-ea"/>
                <a:cs typeface="+mn-cs"/>
              </a:defRPr>
            </a:lvl6pPr>
            <a:lvl7pPr marL="2743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mn-lt"/>
                <a:ea typeface="+mn-ea"/>
                <a:cs typeface="+mn-cs"/>
              </a:defRPr>
            </a:lvl7pPr>
            <a:lvl8pPr marL="3200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mn-lt"/>
                <a:ea typeface="+mn-ea"/>
                <a:cs typeface="+mn-cs"/>
              </a:defRPr>
            </a:lvl8pPr>
            <a:lvl9pPr marL="3657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a:solidFill>
                  <a:schemeClr val="lt1"/>
                </a:solidFill>
                <a:uLnTx/>
                <a:uFillTx/>
                <a:latin typeface="+mn-lt"/>
                <a:ea typeface="+mn-ea"/>
                <a:cs typeface="+mn-cs"/>
              </a:defRPr>
            </a:lvl9pPr>
          </a:lstStyle>
          <a:p>
            <a:pPr algn="ctr" defTabSz="414955">
              <a:defRPr kumimoji="0" sz="1800" b="0" i="0" u="none" strike="noStrike" cap="none" spc="0" normalizeH="0" baseline="0" noProof="0">
                <a:solidFill>
                  <a:srgbClr val="FFFFFF"/>
                </a:solidFill>
                <a:uLnTx/>
                <a:uFillTx/>
              </a:defRPr>
            </a:pPr>
            <a:endParaRPr lang="en-US" sz="1089" dirty="0">
              <a:solidFill>
                <a:srgbClr val="626769"/>
              </a:solidFill>
              <a:latin typeface="Arial" panose="020B0604020202020204"/>
            </a:endParaRPr>
          </a:p>
        </p:txBody>
      </p:sp>
      <p:sp>
        <p:nvSpPr>
          <p:cNvPr id="6" name="1 Shape Name">
            <a:extLst>
              <a:ext uri="{FF2B5EF4-FFF2-40B4-BE49-F238E27FC236}">
                <a16:creationId xmlns:a16="http://schemas.microsoft.com/office/drawing/2014/main" id="{1D0852D0-9083-3052-BA40-CD552CFA647A}"/>
              </a:ext>
            </a:extLst>
          </p:cNvPr>
          <p:cNvSpPr txBox="1">
            <a:spLocks/>
          </p:cNvSpPr>
          <p:nvPr>
            <p:custDataLst>
              <p:tags r:id="rId3"/>
            </p:custDataLst>
          </p:nvPr>
        </p:nvSpPr>
        <p:spPr>
          <a:xfrm>
            <a:off x="803416" y="683315"/>
            <a:ext cx="5974063" cy="993593"/>
          </a:xfrm>
          <a:prstGeom prst="rect">
            <a:avLst/>
          </a:prstGeom>
          <a:ln>
            <a:noFill/>
          </a:ln>
        </p:spPr>
        <p:txBody>
          <a:bodyPr vert="horz" lIns="0" tIns="0" rIns="0" bIns="0" rtlCol="0" anchor="t">
            <a:normAutofit/>
          </a:bodyPr>
          <a:lstStyle>
            <a:lvl1pPr algn="l" defTabSz="1310207" rtl="0" eaLnBrk="1" latinLnBrk="0" hangingPunct="1">
              <a:spcBef>
                <a:spcPct val="0"/>
              </a:spcBef>
              <a:buNone/>
              <a:defRPr sz="3200" b="0" kern="1200">
                <a:ln>
                  <a:noFill/>
                </a:ln>
                <a:solidFill>
                  <a:srgbClr val="626769"/>
                </a:solidFill>
                <a:latin typeface="+mj-lt"/>
                <a:ea typeface="Open Sans" panose="020B0606030504020204" pitchFamily="34" charset="0"/>
                <a:cs typeface="Arial" panose="020B0604020202020204" pitchFamily="34" charset="0"/>
              </a:defRPr>
            </a:lvl1pPr>
          </a:lstStyle>
          <a:p>
            <a:pPr defTabSz="1189144" fontAlgn="auto">
              <a:spcAft>
                <a:spcPts val="0"/>
              </a:spcAft>
            </a:pPr>
            <a:r>
              <a:rPr lang="da-DK" sz="2904" dirty="0">
                <a:latin typeface="Arial" panose="020B0604020202020204"/>
              </a:rPr>
              <a:t>Præsentation</a:t>
            </a:r>
            <a:endParaRPr lang="da-DK" sz="2904" dirty="0">
              <a:solidFill>
                <a:srgbClr val="2CD5C4"/>
              </a:solidFill>
              <a:latin typeface="Arial" panose="020B0604020202020204"/>
            </a:endParaRPr>
          </a:p>
        </p:txBody>
      </p:sp>
      <p:cxnSp>
        <p:nvCxnSpPr>
          <p:cNvPr id="19" name="Lige forbindelse 18">
            <a:extLst>
              <a:ext uri="{FF2B5EF4-FFF2-40B4-BE49-F238E27FC236}">
                <a16:creationId xmlns:a16="http://schemas.microsoft.com/office/drawing/2014/main" id="{F584EDB6-BDE9-C348-BBFD-B57638FA0EC6}"/>
              </a:ext>
            </a:extLst>
          </p:cNvPr>
          <p:cNvCxnSpPr>
            <a:cxnSpLocks/>
          </p:cNvCxnSpPr>
          <p:nvPr/>
        </p:nvCxnSpPr>
        <p:spPr>
          <a:xfrm>
            <a:off x="803415" y="1397686"/>
            <a:ext cx="980168"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Pladsholder til tekst 2">
            <a:extLst>
              <a:ext uri="{FF2B5EF4-FFF2-40B4-BE49-F238E27FC236}">
                <a16:creationId xmlns:a16="http://schemas.microsoft.com/office/drawing/2014/main" id="{EF3CB827-49B9-06DF-8898-59083588FA76}"/>
              </a:ext>
            </a:extLst>
          </p:cNvPr>
          <p:cNvSpPr txBox="1">
            <a:spLocks/>
          </p:cNvSpPr>
          <p:nvPr>
            <p:custDataLst>
              <p:tags r:id="rId4"/>
            </p:custDataLst>
          </p:nvPr>
        </p:nvSpPr>
        <p:spPr>
          <a:xfrm>
            <a:off x="1214176" y="1861710"/>
            <a:ext cx="6292217" cy="4484722"/>
          </a:xfrm>
          <a:prstGeom prst="rect">
            <a:avLst/>
          </a:prstGeom>
          <a:noFill/>
        </p:spPr>
        <p:txBody>
          <a:bodyPr vert="horz" lIns="0" tIns="0" rIns="0" bIns="0" rtlCol="0">
            <a:noAutofit/>
          </a:bodyPr>
          <a:lstStyle>
            <a:lvl1pPr marL="0" indent="0" algn="l" defTabSz="1189144" rtl="0" eaLnBrk="1" latinLnBrk="0" hangingPunct="1">
              <a:lnSpc>
                <a:spcPct val="90000"/>
              </a:lnSpc>
              <a:spcBef>
                <a:spcPts val="0"/>
              </a:spcBef>
              <a:spcAft>
                <a:spcPts val="0"/>
              </a:spcAft>
              <a:buClrTx/>
              <a:buFont typeface="Arial" panose="020B0604020202020204" pitchFamily="34" charset="0"/>
              <a:buNone/>
              <a:defRPr sz="1271" kern="1200">
                <a:solidFill>
                  <a:srgbClr val="626769"/>
                </a:solidFill>
                <a:latin typeface="Arial" panose="020B0604020202020204" pitchFamily="34" charset="0"/>
                <a:ea typeface="Open Sans" panose="020B0606030504020204" pitchFamily="34" charset="0"/>
                <a:cs typeface="Arial" panose="020B0604020202020204" pitchFamily="34" charset="0"/>
              </a:defRPr>
            </a:lvl1pPr>
            <a:lvl2pPr marL="567647" indent="-161361" algn="l" defTabSz="1189144" rtl="0" eaLnBrk="1" latinLnBrk="0" hangingPunct="1">
              <a:lnSpc>
                <a:spcPct val="90000"/>
              </a:lnSpc>
              <a:spcBef>
                <a:spcPts val="0"/>
              </a:spcBef>
              <a:spcAft>
                <a:spcPts val="0"/>
              </a:spcAft>
              <a:buClrTx/>
              <a:buFont typeface="Arial" panose="020B0604020202020204" pitchFamily="34" charset="0"/>
              <a:buChar char="•"/>
              <a:defRPr sz="1271" kern="1200">
                <a:solidFill>
                  <a:schemeClr val="tx1"/>
                </a:solidFill>
                <a:latin typeface="Arial" panose="020B0604020202020204" pitchFamily="34" charset="0"/>
                <a:ea typeface="Open Sans" panose="020B0606030504020204" pitchFamily="34" charset="0"/>
                <a:cs typeface="Arial" panose="020B0604020202020204" pitchFamily="34" charset="0"/>
              </a:defRPr>
            </a:lvl2pPr>
            <a:lvl3pPr marL="979693" indent="-157039" algn="l" defTabSz="1189144" rtl="0" eaLnBrk="1" latinLnBrk="0" hangingPunct="1">
              <a:lnSpc>
                <a:spcPct val="90000"/>
              </a:lnSpc>
              <a:spcBef>
                <a:spcPts val="0"/>
              </a:spcBef>
              <a:spcAft>
                <a:spcPts val="0"/>
              </a:spcAft>
              <a:buClrTx/>
              <a:buFont typeface="Arial" panose="020B0604020202020204" pitchFamily="34" charset="0"/>
              <a:buChar char="•"/>
              <a:defRPr sz="1271" kern="1200">
                <a:solidFill>
                  <a:schemeClr val="tx1"/>
                </a:solidFill>
                <a:latin typeface="Arial" panose="020B0604020202020204" pitchFamily="34" charset="0"/>
                <a:ea typeface="Open Sans" panose="020B0606030504020204" pitchFamily="34" charset="0"/>
                <a:cs typeface="Arial" panose="020B0604020202020204" pitchFamily="34" charset="0"/>
              </a:defRPr>
            </a:lvl3pPr>
            <a:lvl4pPr marL="1384538" indent="-165684" algn="l" defTabSz="1189144" rtl="0" eaLnBrk="1" latinLnBrk="0" hangingPunct="1">
              <a:lnSpc>
                <a:spcPct val="90000"/>
              </a:lnSpc>
              <a:spcBef>
                <a:spcPts val="0"/>
              </a:spcBef>
              <a:spcAft>
                <a:spcPts val="0"/>
              </a:spcAft>
              <a:buClrTx/>
              <a:buFont typeface="Arial" panose="020B0604020202020204" pitchFamily="34" charset="0"/>
              <a:buChar char="•"/>
              <a:defRPr sz="1271" kern="1200">
                <a:solidFill>
                  <a:schemeClr val="tx1"/>
                </a:solidFill>
                <a:latin typeface="Arial" panose="020B0604020202020204" pitchFamily="34" charset="0"/>
                <a:ea typeface="Open Sans" panose="020B0606030504020204" pitchFamily="34" charset="0"/>
                <a:cs typeface="Arial" panose="020B0604020202020204" pitchFamily="34" charset="0"/>
              </a:defRPr>
            </a:lvl4pPr>
            <a:lvl5pPr marL="1790824" indent="-146954" algn="l" defTabSz="1189144" rtl="0" eaLnBrk="1" latinLnBrk="0" hangingPunct="1">
              <a:lnSpc>
                <a:spcPct val="90000"/>
              </a:lnSpc>
              <a:spcBef>
                <a:spcPts val="0"/>
              </a:spcBef>
              <a:spcAft>
                <a:spcPts val="0"/>
              </a:spcAft>
              <a:buClrTx/>
              <a:buFont typeface="Arial" panose="020B0604020202020204" pitchFamily="34" charset="0"/>
              <a:buChar char="•"/>
              <a:defRPr sz="1271" kern="1200">
                <a:solidFill>
                  <a:schemeClr val="tx1"/>
                </a:solidFill>
                <a:latin typeface="Arial" panose="020B0604020202020204" pitchFamily="34" charset="0"/>
                <a:ea typeface="Open Sans" panose="020B0606030504020204" pitchFamily="34" charset="0"/>
                <a:cs typeface="Arial" panose="020B0604020202020204" pitchFamily="34" charset="0"/>
              </a:defRPr>
            </a:lvl5pPr>
            <a:lvl6pPr marL="3270145" indent="-297286" algn="l" defTabSz="1189144" rtl="0" eaLnBrk="1" latinLnBrk="0" hangingPunct="1">
              <a:spcBef>
                <a:spcPct val="20000"/>
              </a:spcBef>
              <a:buFont typeface="Arial" pitchFamily="34" charset="0"/>
              <a:buChar char="•"/>
              <a:defRPr sz="2622" kern="1200">
                <a:solidFill>
                  <a:schemeClr val="tx1"/>
                </a:solidFill>
                <a:latin typeface="+mn-lt"/>
                <a:ea typeface="+mn-ea"/>
                <a:cs typeface="+mn-cs"/>
              </a:defRPr>
            </a:lvl6pPr>
            <a:lvl7pPr marL="3864717" indent="-297286" algn="l" defTabSz="1189144" rtl="0" eaLnBrk="1" latinLnBrk="0" hangingPunct="1">
              <a:spcBef>
                <a:spcPct val="20000"/>
              </a:spcBef>
              <a:buFont typeface="Arial" pitchFamily="34" charset="0"/>
              <a:buChar char="•"/>
              <a:defRPr sz="2622" kern="1200">
                <a:solidFill>
                  <a:schemeClr val="tx1"/>
                </a:solidFill>
                <a:latin typeface="+mn-lt"/>
                <a:ea typeface="+mn-ea"/>
                <a:cs typeface="+mn-cs"/>
              </a:defRPr>
            </a:lvl7pPr>
            <a:lvl8pPr marL="4459287" indent="-297286" algn="l" defTabSz="1189144" rtl="0" eaLnBrk="1" latinLnBrk="0" hangingPunct="1">
              <a:spcBef>
                <a:spcPct val="20000"/>
              </a:spcBef>
              <a:buFont typeface="Arial" pitchFamily="34" charset="0"/>
              <a:buChar char="•"/>
              <a:defRPr sz="2622" kern="1200">
                <a:solidFill>
                  <a:schemeClr val="tx1"/>
                </a:solidFill>
                <a:latin typeface="+mn-lt"/>
                <a:ea typeface="+mn-ea"/>
                <a:cs typeface="+mn-cs"/>
              </a:defRPr>
            </a:lvl8pPr>
            <a:lvl9pPr marL="5053860" indent="-297286" algn="l" defTabSz="1189144" rtl="0" eaLnBrk="1" latinLnBrk="0" hangingPunct="1">
              <a:spcBef>
                <a:spcPct val="20000"/>
              </a:spcBef>
              <a:buFont typeface="Arial" pitchFamily="34" charset="0"/>
              <a:buChar char="•"/>
              <a:defRPr sz="2622" kern="1200">
                <a:solidFill>
                  <a:schemeClr val="tx1"/>
                </a:solidFill>
                <a:latin typeface="+mn-lt"/>
                <a:ea typeface="+mn-ea"/>
                <a:cs typeface="+mn-cs"/>
              </a:defRPr>
            </a:lvl9pPr>
          </a:lstStyle>
          <a:p>
            <a:pPr fontAlgn="auto"/>
            <a:r>
              <a:rPr lang="da-DK" sz="1400" dirty="0">
                <a:solidFill>
                  <a:schemeClr val="accent1"/>
                </a:solidFill>
              </a:rPr>
              <a:t>Managing associate i Bech-Bruun</a:t>
            </a:r>
          </a:p>
          <a:p>
            <a:pPr fontAlgn="auto"/>
            <a:endParaRPr lang="da-DK" sz="1400" dirty="0">
              <a:solidFill>
                <a:schemeClr val="accent1"/>
              </a:solidFill>
            </a:endParaRPr>
          </a:p>
          <a:p>
            <a:pPr fontAlgn="auto"/>
            <a:endParaRPr lang="da-DK" sz="1400" dirty="0">
              <a:solidFill>
                <a:schemeClr val="accent1"/>
              </a:solidFill>
            </a:endParaRPr>
          </a:p>
          <a:p>
            <a:pPr fontAlgn="auto"/>
            <a:r>
              <a:rPr lang="da-DK" sz="1400" dirty="0">
                <a:solidFill>
                  <a:schemeClr val="accent1"/>
                </a:solidFill>
              </a:rPr>
              <a:t>Specialist i vejlovgivning– over 25 års erfaring</a:t>
            </a:r>
          </a:p>
          <a:p>
            <a:pPr fontAlgn="auto"/>
            <a:endParaRPr lang="da-DK" sz="1400" dirty="0">
              <a:solidFill>
                <a:schemeClr val="accent1"/>
              </a:solidFill>
            </a:endParaRPr>
          </a:p>
          <a:p>
            <a:pPr fontAlgn="auto"/>
            <a:endParaRPr lang="da-DK" sz="1400" dirty="0">
              <a:solidFill>
                <a:schemeClr val="accent1"/>
              </a:solidFill>
            </a:endParaRPr>
          </a:p>
          <a:p>
            <a:pPr fontAlgn="auto"/>
            <a:r>
              <a:rPr lang="da-DK" sz="1400" dirty="0">
                <a:solidFill>
                  <a:schemeClr val="accent1"/>
                </a:solidFill>
              </a:rPr>
              <a:t>Medforfatter på </a:t>
            </a:r>
            <a:r>
              <a:rPr lang="da-DK" sz="1400" i="1" dirty="0">
                <a:solidFill>
                  <a:schemeClr val="accent1"/>
                </a:solidFill>
              </a:rPr>
              <a:t>”Vejloven med kommentarer” </a:t>
            </a:r>
            <a:r>
              <a:rPr lang="da-DK" sz="1400" dirty="0">
                <a:solidFill>
                  <a:schemeClr val="accent1"/>
                </a:solidFill>
              </a:rPr>
              <a:t>og </a:t>
            </a:r>
            <a:r>
              <a:rPr lang="da-DK" sz="1400" i="1" dirty="0">
                <a:solidFill>
                  <a:schemeClr val="accent1"/>
                </a:solidFill>
              </a:rPr>
              <a:t>”Privatvejsloven med kommentarer”</a:t>
            </a:r>
            <a:r>
              <a:rPr lang="da-DK" sz="1400" dirty="0">
                <a:solidFill>
                  <a:schemeClr val="accent1"/>
                </a:solidFill>
              </a:rPr>
              <a:t> samt redaktør på Karnovs kommentarer til vejloven, privatvejsloven og vejrettighedsloven</a:t>
            </a:r>
          </a:p>
          <a:p>
            <a:pPr fontAlgn="auto"/>
            <a:endParaRPr lang="da-DK" sz="1400" dirty="0">
              <a:solidFill>
                <a:schemeClr val="accent1"/>
              </a:solidFill>
            </a:endParaRPr>
          </a:p>
          <a:p>
            <a:pPr fontAlgn="auto"/>
            <a:endParaRPr lang="da-DK" sz="1400" dirty="0">
              <a:solidFill>
                <a:schemeClr val="accent1"/>
              </a:solidFill>
            </a:endParaRPr>
          </a:p>
          <a:p>
            <a:pPr fontAlgn="auto"/>
            <a:r>
              <a:rPr lang="da-DK" sz="1400" dirty="0">
                <a:solidFill>
                  <a:schemeClr val="accent1"/>
                </a:solidFill>
              </a:rPr>
              <a:t>Rådgiver for bl.a.</a:t>
            </a:r>
          </a:p>
          <a:p>
            <a:pPr fontAlgn="auto"/>
            <a:endParaRPr lang="da-DK" sz="1400" dirty="0">
              <a:solidFill>
                <a:schemeClr val="accent1"/>
              </a:solidFill>
            </a:endParaRPr>
          </a:p>
          <a:p>
            <a:pPr marL="259347" indent="-259347" fontAlgn="auto">
              <a:buFontTx/>
              <a:buChar char="-"/>
            </a:pPr>
            <a:r>
              <a:rPr lang="da-DK" sz="1400" dirty="0">
                <a:solidFill>
                  <a:schemeClr val="accent1"/>
                </a:solidFill>
              </a:rPr>
              <a:t>Kommuner</a:t>
            </a:r>
          </a:p>
          <a:p>
            <a:pPr marL="259347" indent="-259347" fontAlgn="auto">
              <a:buFontTx/>
              <a:buChar char="-"/>
            </a:pPr>
            <a:r>
              <a:rPr lang="da-DK" sz="1400" dirty="0">
                <a:solidFill>
                  <a:schemeClr val="accent1"/>
                </a:solidFill>
              </a:rPr>
              <a:t>Regioner</a:t>
            </a:r>
          </a:p>
          <a:p>
            <a:pPr marL="259347" indent="-259347" fontAlgn="auto">
              <a:buFontTx/>
              <a:buChar char="-"/>
            </a:pPr>
            <a:r>
              <a:rPr lang="da-DK" sz="1400" dirty="0">
                <a:solidFill>
                  <a:schemeClr val="accent1"/>
                </a:solidFill>
              </a:rPr>
              <a:t>Havne </a:t>
            </a:r>
          </a:p>
          <a:p>
            <a:pPr marL="259347" indent="-259347" fontAlgn="auto">
              <a:buFontTx/>
              <a:buChar char="-"/>
            </a:pPr>
            <a:r>
              <a:rPr lang="da-DK" sz="1400" dirty="0">
                <a:solidFill>
                  <a:schemeClr val="accent1"/>
                </a:solidFill>
              </a:rPr>
              <a:t>Energiselskaber </a:t>
            </a:r>
          </a:p>
          <a:p>
            <a:pPr marL="259347" indent="-259347" fontAlgn="auto">
              <a:buFontTx/>
              <a:buChar char="-"/>
            </a:pPr>
            <a:r>
              <a:rPr lang="da-DK" sz="1400" dirty="0">
                <a:solidFill>
                  <a:schemeClr val="accent1"/>
                </a:solidFill>
              </a:rPr>
              <a:t>Private udviklingsselskaber </a:t>
            </a:r>
          </a:p>
          <a:p>
            <a:pPr marL="259347" indent="-259347" fontAlgn="auto">
              <a:buFontTx/>
              <a:buChar char="-"/>
            </a:pPr>
            <a:r>
              <a:rPr lang="da-DK" sz="1400" dirty="0">
                <a:solidFill>
                  <a:schemeClr val="accent1"/>
                </a:solidFill>
              </a:rPr>
              <a:t>Infrastrukturselskaber </a:t>
            </a:r>
          </a:p>
          <a:p>
            <a:pPr marL="259347" indent="-259347" fontAlgn="auto">
              <a:buFontTx/>
              <a:buChar char="-"/>
            </a:pPr>
            <a:endParaRPr lang="da-DK" sz="1400" dirty="0">
              <a:solidFill>
                <a:schemeClr val="accent1"/>
              </a:solidFill>
              <a:highlight>
                <a:srgbClr val="FFFF00"/>
              </a:highlight>
            </a:endParaRPr>
          </a:p>
          <a:p>
            <a:pPr marL="259347" indent="-259347" fontAlgn="auto">
              <a:buFontTx/>
              <a:buChar char="-"/>
            </a:pPr>
            <a:endParaRPr lang="da-DK" sz="1400" dirty="0">
              <a:solidFill>
                <a:schemeClr val="accent1"/>
              </a:solidFill>
            </a:endParaRPr>
          </a:p>
          <a:p>
            <a:pPr fontAlgn="auto"/>
            <a:endParaRPr lang="da-DK" b="1" dirty="0">
              <a:solidFill>
                <a:schemeClr val="accent1"/>
              </a:solidFill>
            </a:endParaRPr>
          </a:p>
          <a:p>
            <a:pPr fontAlgn="auto"/>
            <a:endParaRPr lang="da-DK" b="1" dirty="0">
              <a:solidFill>
                <a:schemeClr val="accent1"/>
              </a:solidFill>
            </a:endParaRPr>
          </a:p>
        </p:txBody>
      </p:sp>
      <p:pic>
        <p:nvPicPr>
          <p:cNvPr id="25" name="Grafik 24" descr="Dommer kvinde kontur">
            <a:extLst>
              <a:ext uri="{FF2B5EF4-FFF2-40B4-BE49-F238E27FC236}">
                <a16:creationId xmlns:a16="http://schemas.microsoft.com/office/drawing/2014/main" id="{928CE10A-9881-0833-8646-AFE07369641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0840" y="1758637"/>
            <a:ext cx="374998" cy="374998"/>
          </a:xfrm>
          <a:prstGeom prst="rect">
            <a:avLst/>
          </a:prstGeom>
        </p:spPr>
      </p:pic>
      <p:pic>
        <p:nvPicPr>
          <p:cNvPr id="27" name="Grafik 26" descr="Landbrug kontur">
            <a:extLst>
              <a:ext uri="{FF2B5EF4-FFF2-40B4-BE49-F238E27FC236}">
                <a16:creationId xmlns:a16="http://schemas.microsoft.com/office/drawing/2014/main" id="{9AC0D586-56A2-7E6F-EE23-90F653022EC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50840" y="2354974"/>
            <a:ext cx="374998" cy="374998"/>
          </a:xfrm>
          <a:prstGeom prst="rect">
            <a:avLst/>
          </a:prstGeom>
        </p:spPr>
      </p:pic>
      <p:pic>
        <p:nvPicPr>
          <p:cNvPr id="28" name="Grafik 27" descr="Vej deler sig kontur">
            <a:extLst>
              <a:ext uri="{FF2B5EF4-FFF2-40B4-BE49-F238E27FC236}">
                <a16:creationId xmlns:a16="http://schemas.microsoft.com/office/drawing/2014/main" id="{974729F3-E92A-F5DA-EB81-9632A434A637}"/>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762773" y="2921330"/>
            <a:ext cx="374998" cy="374998"/>
          </a:xfrm>
          <a:prstGeom prst="rect">
            <a:avLst/>
          </a:prstGeom>
        </p:spPr>
      </p:pic>
      <p:pic>
        <p:nvPicPr>
          <p:cNvPr id="29" name="Grafik 28" descr="Bestyrelseslokale kontur">
            <a:extLst>
              <a:ext uri="{FF2B5EF4-FFF2-40B4-BE49-F238E27FC236}">
                <a16:creationId xmlns:a16="http://schemas.microsoft.com/office/drawing/2014/main" id="{C02426EC-E77A-B8F6-338F-AA5BC825BBEB}"/>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691474" y="3823655"/>
            <a:ext cx="410943" cy="410943"/>
          </a:xfrm>
          <a:prstGeom prst="rect">
            <a:avLst/>
          </a:prstGeom>
        </p:spPr>
      </p:pic>
    </p:spTree>
    <p:extLst>
      <p:ext uri="{BB962C8B-B14F-4D97-AF65-F5344CB8AC3E}">
        <p14:creationId xmlns:p14="http://schemas.microsoft.com/office/powerpoint/2010/main" val="7903171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3406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FDE3-89F3-168A-F44B-4E8A053CE90C}"/>
              </a:ext>
            </a:extLst>
          </p:cNvPr>
          <p:cNvSpPr>
            <a:spLocks noGrp="1"/>
          </p:cNvSpPr>
          <p:nvPr>
            <p:ph type="title"/>
          </p:nvPr>
        </p:nvSpPr>
        <p:spPr/>
        <p:txBody>
          <a:bodyPr/>
          <a:lstStyle/>
          <a:p>
            <a:r>
              <a:rPr lang="da-DK" dirty="0"/>
              <a:t>Privatvejslovens regler </a:t>
            </a:r>
          </a:p>
        </p:txBody>
      </p:sp>
    </p:spTree>
    <p:extLst>
      <p:ext uri="{BB962C8B-B14F-4D97-AF65-F5344CB8AC3E}">
        <p14:creationId xmlns:p14="http://schemas.microsoft.com/office/powerpoint/2010/main" val="1951401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Billede 3" descr="Et billede, der indeholder udendørs, græs, Gadelys, sky">
            <a:extLst>
              <a:ext uri="{FF2B5EF4-FFF2-40B4-BE49-F238E27FC236}">
                <a16:creationId xmlns:a16="http://schemas.microsoft.com/office/drawing/2014/main" id="{1A6126B8-F5AF-7DB1-74A8-2FFFD84E8F28}"/>
              </a:ext>
            </a:extLst>
          </p:cNvPr>
          <p:cNvPicPr>
            <a:picLocks noChangeAspect="1"/>
          </p:cNvPicPr>
          <p:nvPr/>
        </p:nvPicPr>
        <p:blipFill>
          <a:blip r:embed="rId3">
            <a:alphaModFix/>
          </a:blip>
          <a:srcRect l="24424" r="36015"/>
          <a:stretch/>
        </p:blipFill>
        <p:spPr>
          <a:xfrm>
            <a:off x="20" y="10"/>
            <a:ext cx="4079855" cy="6857990"/>
          </a:xfrm>
          <a:prstGeom prst="rect">
            <a:avLst/>
          </a:prstGeom>
          <a:noFill/>
        </p:spPr>
      </p:pic>
      <p:sp>
        <p:nvSpPr>
          <p:cNvPr id="2" name="Titel 1">
            <a:extLst>
              <a:ext uri="{FF2B5EF4-FFF2-40B4-BE49-F238E27FC236}">
                <a16:creationId xmlns:a16="http://schemas.microsoft.com/office/drawing/2014/main" id="{3269D620-BB0C-2BC0-5516-AB0DDD921932}"/>
              </a:ext>
            </a:extLst>
          </p:cNvPr>
          <p:cNvSpPr>
            <a:spLocks noGrp="1"/>
          </p:cNvSpPr>
          <p:nvPr>
            <p:ph type="title"/>
          </p:nvPr>
        </p:nvSpPr>
        <p:spPr>
          <a:xfrm>
            <a:off x="4746458" y="683315"/>
            <a:ext cx="6641001" cy="954000"/>
          </a:xfrm>
        </p:spPr>
        <p:txBody>
          <a:bodyPr anchor="t">
            <a:normAutofit/>
          </a:bodyPr>
          <a:lstStyle/>
          <a:p>
            <a:r>
              <a:rPr lang="da-DK" dirty="0"/>
              <a:t>Belysning - Hovedregel </a:t>
            </a:r>
          </a:p>
        </p:txBody>
      </p:sp>
      <p:sp>
        <p:nvSpPr>
          <p:cNvPr id="3" name="Pladsholder til tekst 2">
            <a:extLst>
              <a:ext uri="{FF2B5EF4-FFF2-40B4-BE49-F238E27FC236}">
                <a16:creationId xmlns:a16="http://schemas.microsoft.com/office/drawing/2014/main" id="{6AA89AA0-C81D-90D7-C8BF-820ADB79D3CD}"/>
              </a:ext>
            </a:extLst>
          </p:cNvPr>
          <p:cNvSpPr>
            <a:spLocks noGrp="1"/>
          </p:cNvSpPr>
          <p:nvPr>
            <p:ph type="body" sz="quarter" idx="13"/>
          </p:nvPr>
        </p:nvSpPr>
        <p:spPr>
          <a:xfrm>
            <a:off x="4748400" y="1779254"/>
            <a:ext cx="6638925" cy="3706812"/>
          </a:xfrm>
        </p:spPr>
        <p:txBody>
          <a:bodyPr>
            <a:normAutofit/>
          </a:bodyPr>
          <a:lstStyle/>
          <a:p>
            <a:pPr marL="171450" indent="-171450">
              <a:lnSpc>
                <a:spcPct val="150000"/>
              </a:lnSpc>
              <a:spcAft>
                <a:spcPts val="600"/>
              </a:spcAft>
              <a:buFont typeface="Courier New" panose="02070309020205020404" pitchFamily="49" charset="0"/>
              <a:buChar char="o"/>
            </a:pPr>
            <a:r>
              <a:rPr lang="da-DK" dirty="0"/>
              <a:t>De vedligeholdelsespligtige grundejere skal holde vejen i god og forsvarlig stand, jf. privatvejslovens § 13 og § 44. </a:t>
            </a:r>
          </a:p>
          <a:p>
            <a:pPr>
              <a:spcAft>
                <a:spcPts val="600"/>
              </a:spcAft>
            </a:pPr>
            <a:endParaRPr lang="da-DK" dirty="0"/>
          </a:p>
          <a:p>
            <a:pPr marL="171450" indent="-171450">
              <a:spcAft>
                <a:spcPts val="600"/>
              </a:spcAft>
              <a:buFont typeface="Courier New" panose="02070309020205020404" pitchFamily="49" charset="0"/>
              <a:buChar char="o"/>
            </a:pPr>
            <a:r>
              <a:rPr lang="da-DK" dirty="0"/>
              <a:t>De vedligeholdelsespligtige vurderer derfor selv, om de ønsker belysning af vejen. </a:t>
            </a:r>
          </a:p>
          <a:p>
            <a:pPr marL="171450" indent="-171450">
              <a:spcAft>
                <a:spcPts val="600"/>
              </a:spcAft>
              <a:buFont typeface="Courier New" panose="02070309020205020404" pitchFamily="49" charset="0"/>
              <a:buChar char="o"/>
            </a:pPr>
            <a:endParaRPr lang="da-DK" dirty="0"/>
          </a:p>
          <a:p>
            <a:pPr marL="171450" indent="-171450">
              <a:spcAft>
                <a:spcPts val="600"/>
              </a:spcAft>
              <a:buFont typeface="Courier New" panose="02070309020205020404" pitchFamily="49" charset="0"/>
              <a:buChar char="o"/>
            </a:pPr>
            <a:r>
              <a:rPr lang="da-DK" dirty="0"/>
              <a:t>De vedligeholdelsespligtige grundejere betaler som udgangspunkt også for belysningen. </a:t>
            </a:r>
          </a:p>
          <a:p>
            <a:pPr marL="171450" indent="-171450">
              <a:spcAft>
                <a:spcPts val="600"/>
              </a:spcAft>
              <a:buFont typeface="Courier New" panose="02070309020205020404" pitchFamily="49" charset="0"/>
              <a:buChar char="o"/>
            </a:pPr>
            <a:endParaRPr lang="da-DK" b="1" dirty="0"/>
          </a:p>
          <a:p>
            <a:pPr marL="171450" indent="-171450">
              <a:spcAft>
                <a:spcPts val="600"/>
              </a:spcAft>
              <a:buFont typeface="Courier New" panose="02070309020205020404" pitchFamily="49" charset="0"/>
              <a:buChar char="o"/>
            </a:pPr>
            <a:endParaRPr lang="da-DK" dirty="0"/>
          </a:p>
          <a:p>
            <a:pPr>
              <a:spcAft>
                <a:spcPts val="600"/>
              </a:spcAft>
            </a:pPr>
            <a:endParaRPr lang="da-DK" dirty="0"/>
          </a:p>
          <a:p>
            <a:pPr>
              <a:spcAft>
                <a:spcPts val="600"/>
              </a:spcAft>
            </a:pPr>
            <a:r>
              <a:rPr lang="da-DK" dirty="0"/>
              <a:t>	Som udgangspunkt er belysning på en privat fællesvej ikke et anliggende for 	kommunen som vejmyndighed. </a:t>
            </a:r>
          </a:p>
        </p:txBody>
      </p:sp>
      <p:pic>
        <p:nvPicPr>
          <p:cNvPr id="6" name="Grafik 5" descr="Gadelampe med massiv udfyldning">
            <a:extLst>
              <a:ext uri="{FF2B5EF4-FFF2-40B4-BE49-F238E27FC236}">
                <a16:creationId xmlns:a16="http://schemas.microsoft.com/office/drawing/2014/main" id="{129F70EB-6F89-7C6D-BE71-2A08B7CD1D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40170" y="3641309"/>
            <a:ext cx="808703" cy="808703"/>
          </a:xfrm>
          <a:prstGeom prst="rect">
            <a:avLst/>
          </a:prstGeom>
        </p:spPr>
      </p:pic>
      <p:sp>
        <p:nvSpPr>
          <p:cNvPr id="5" name="Tekstfelt 4">
            <a:extLst>
              <a:ext uri="{FF2B5EF4-FFF2-40B4-BE49-F238E27FC236}">
                <a16:creationId xmlns:a16="http://schemas.microsoft.com/office/drawing/2014/main" id="{E5CD1B4A-C89C-2074-46EB-A7ECE74D9AC9}"/>
              </a:ext>
            </a:extLst>
          </p:cNvPr>
          <p:cNvSpPr txBox="1"/>
          <p:nvPr/>
        </p:nvSpPr>
        <p:spPr>
          <a:xfrm>
            <a:off x="0" y="6642556"/>
            <a:ext cx="3932923" cy="21544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da-DK" sz="800" b="0" i="0" u="none" strike="noStrike" kern="1200" cap="none" spc="0" normalizeH="0" baseline="0" noProof="0" dirty="0">
                <a:ln>
                  <a:noFill/>
                </a:ln>
                <a:solidFill>
                  <a:srgbClr val="626769"/>
                </a:solidFill>
                <a:effectLst/>
                <a:uLnTx/>
                <a:uFillTx/>
                <a:latin typeface="Arial" panose="020B0604020202020204"/>
                <a:ea typeface="+mn-ea"/>
                <a:cs typeface="+mn-cs"/>
              </a:rPr>
              <a:t>Foto: Colourbox</a:t>
            </a:r>
          </a:p>
        </p:txBody>
      </p:sp>
    </p:spTree>
    <p:extLst>
      <p:ext uri="{BB962C8B-B14F-4D97-AF65-F5344CB8AC3E}">
        <p14:creationId xmlns:p14="http://schemas.microsoft.com/office/powerpoint/2010/main" val="725419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3AF74164-1464-AB51-FB0E-627EE1AD4AFF}"/>
              </a:ext>
            </a:extLst>
          </p:cNvPr>
          <p:cNvSpPr txBox="1"/>
          <p:nvPr/>
        </p:nvSpPr>
        <p:spPr>
          <a:xfrm>
            <a:off x="2853297" y="1431277"/>
            <a:ext cx="2770310" cy="455509"/>
          </a:xfrm>
          <a:prstGeom prst="rect">
            <a:avLst/>
          </a:prstGeom>
          <a:noFill/>
        </p:spPr>
        <p:txBody>
          <a:bodyPr wrap="none" rtlCol="0">
            <a:spAutoFit/>
          </a:bodyPr>
          <a:lstStyle/>
          <a:p>
            <a:r>
              <a:rPr lang="da-DK" dirty="0">
                <a:latin typeface="+mn-lt"/>
              </a:rPr>
              <a:t>Skal der være lys ?</a:t>
            </a:r>
          </a:p>
        </p:txBody>
      </p:sp>
      <p:cxnSp>
        <p:nvCxnSpPr>
          <p:cNvPr id="4" name="Lige forbindelse 3">
            <a:extLst>
              <a:ext uri="{FF2B5EF4-FFF2-40B4-BE49-F238E27FC236}">
                <a16:creationId xmlns:a16="http://schemas.microsoft.com/office/drawing/2014/main" id="{57C86031-ECB2-E301-8B7C-3786327C479E}"/>
              </a:ext>
            </a:extLst>
          </p:cNvPr>
          <p:cNvCxnSpPr>
            <a:endCxn id="2" idx="2"/>
          </p:cNvCxnSpPr>
          <p:nvPr/>
        </p:nvCxnSpPr>
        <p:spPr>
          <a:xfrm flipH="1" flipV="1">
            <a:off x="4238452" y="1886786"/>
            <a:ext cx="422" cy="11925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Lige forbindelse 5">
            <a:extLst>
              <a:ext uri="{FF2B5EF4-FFF2-40B4-BE49-F238E27FC236}">
                <a16:creationId xmlns:a16="http://schemas.microsoft.com/office/drawing/2014/main" id="{9BEB20B1-9A8B-B840-EC82-1CFBD22676C3}"/>
              </a:ext>
            </a:extLst>
          </p:cNvPr>
          <p:cNvCxnSpPr>
            <a:cxnSpLocks/>
          </p:cNvCxnSpPr>
          <p:nvPr/>
        </p:nvCxnSpPr>
        <p:spPr>
          <a:xfrm>
            <a:off x="2926056" y="2012573"/>
            <a:ext cx="228230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Lige forbindelse 8">
            <a:extLst>
              <a:ext uri="{FF2B5EF4-FFF2-40B4-BE49-F238E27FC236}">
                <a16:creationId xmlns:a16="http://schemas.microsoft.com/office/drawing/2014/main" id="{A29C257A-A4C3-6133-A33A-8C0FF3E0A15F}"/>
              </a:ext>
            </a:extLst>
          </p:cNvPr>
          <p:cNvCxnSpPr>
            <a:cxnSpLocks/>
          </p:cNvCxnSpPr>
          <p:nvPr/>
        </p:nvCxnSpPr>
        <p:spPr>
          <a:xfrm>
            <a:off x="2926056" y="2012573"/>
            <a:ext cx="0" cy="28738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kstfelt 10">
            <a:extLst>
              <a:ext uri="{FF2B5EF4-FFF2-40B4-BE49-F238E27FC236}">
                <a16:creationId xmlns:a16="http://schemas.microsoft.com/office/drawing/2014/main" id="{577EEEA0-59D4-F4B8-DB3E-120ADCECB375}"/>
              </a:ext>
            </a:extLst>
          </p:cNvPr>
          <p:cNvSpPr txBox="1"/>
          <p:nvPr/>
        </p:nvSpPr>
        <p:spPr>
          <a:xfrm>
            <a:off x="2658536" y="2254517"/>
            <a:ext cx="530915" cy="369332"/>
          </a:xfrm>
          <a:prstGeom prst="rect">
            <a:avLst/>
          </a:prstGeom>
          <a:noFill/>
        </p:spPr>
        <p:txBody>
          <a:bodyPr wrap="none" rtlCol="0">
            <a:spAutoFit/>
          </a:bodyPr>
          <a:lstStyle/>
          <a:p>
            <a:r>
              <a:rPr lang="da-DK" sz="1800" dirty="0">
                <a:latin typeface="+mn-lt"/>
              </a:rPr>
              <a:t>Nej</a:t>
            </a:r>
          </a:p>
        </p:txBody>
      </p:sp>
      <p:cxnSp>
        <p:nvCxnSpPr>
          <p:cNvPr id="12" name="Lige forbindelse 11">
            <a:extLst>
              <a:ext uri="{FF2B5EF4-FFF2-40B4-BE49-F238E27FC236}">
                <a16:creationId xmlns:a16="http://schemas.microsoft.com/office/drawing/2014/main" id="{FD9EDA54-E663-A19E-4BE9-59C5EAC7F4E6}"/>
              </a:ext>
            </a:extLst>
          </p:cNvPr>
          <p:cNvCxnSpPr/>
          <p:nvPr/>
        </p:nvCxnSpPr>
        <p:spPr>
          <a:xfrm flipH="1" flipV="1">
            <a:off x="2947069" y="2541899"/>
            <a:ext cx="426" cy="20543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Lige forbindelse 12">
            <a:extLst>
              <a:ext uri="{FF2B5EF4-FFF2-40B4-BE49-F238E27FC236}">
                <a16:creationId xmlns:a16="http://schemas.microsoft.com/office/drawing/2014/main" id="{CF7FD3EB-B631-B7B5-A350-7B474EAA1E1C}"/>
              </a:ext>
            </a:extLst>
          </p:cNvPr>
          <p:cNvCxnSpPr>
            <a:cxnSpLocks/>
          </p:cNvCxnSpPr>
          <p:nvPr/>
        </p:nvCxnSpPr>
        <p:spPr>
          <a:xfrm>
            <a:off x="2161879" y="2747332"/>
            <a:ext cx="162632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Lige forbindelse 17">
            <a:extLst>
              <a:ext uri="{FF2B5EF4-FFF2-40B4-BE49-F238E27FC236}">
                <a16:creationId xmlns:a16="http://schemas.microsoft.com/office/drawing/2014/main" id="{6B8EBDE1-F548-C135-E717-2671BED40537}"/>
              </a:ext>
            </a:extLst>
          </p:cNvPr>
          <p:cNvCxnSpPr/>
          <p:nvPr/>
        </p:nvCxnSpPr>
        <p:spPr>
          <a:xfrm flipV="1">
            <a:off x="2161879" y="2747332"/>
            <a:ext cx="0" cy="505489"/>
          </a:xfrm>
          <a:prstGeom prst="line">
            <a:avLst/>
          </a:prstGeom>
        </p:spPr>
        <p:style>
          <a:lnRef idx="2">
            <a:schemeClr val="dk1"/>
          </a:lnRef>
          <a:fillRef idx="0">
            <a:schemeClr val="dk1"/>
          </a:fillRef>
          <a:effectRef idx="1">
            <a:schemeClr val="dk1"/>
          </a:effectRef>
          <a:fontRef idx="minor">
            <a:schemeClr val="tx1"/>
          </a:fontRef>
        </p:style>
      </p:cxnSp>
      <p:cxnSp>
        <p:nvCxnSpPr>
          <p:cNvPr id="19" name="Lige forbindelse 18">
            <a:extLst>
              <a:ext uri="{FF2B5EF4-FFF2-40B4-BE49-F238E27FC236}">
                <a16:creationId xmlns:a16="http://schemas.microsoft.com/office/drawing/2014/main" id="{E423C93B-2222-55F9-AA82-2190ABE003BA}"/>
              </a:ext>
            </a:extLst>
          </p:cNvPr>
          <p:cNvCxnSpPr/>
          <p:nvPr/>
        </p:nvCxnSpPr>
        <p:spPr>
          <a:xfrm flipV="1">
            <a:off x="3788205" y="2747331"/>
            <a:ext cx="0" cy="505489"/>
          </a:xfrm>
          <a:prstGeom prst="line">
            <a:avLst/>
          </a:prstGeom>
        </p:spPr>
        <p:style>
          <a:lnRef idx="2">
            <a:schemeClr val="dk1"/>
          </a:lnRef>
          <a:fillRef idx="0">
            <a:schemeClr val="dk1"/>
          </a:fillRef>
          <a:effectRef idx="1">
            <a:schemeClr val="dk1"/>
          </a:effectRef>
          <a:fontRef idx="minor">
            <a:schemeClr val="tx1"/>
          </a:fontRef>
        </p:style>
      </p:cxnSp>
      <p:sp>
        <p:nvSpPr>
          <p:cNvPr id="21" name="Tekstfelt 20">
            <a:extLst>
              <a:ext uri="{FF2B5EF4-FFF2-40B4-BE49-F238E27FC236}">
                <a16:creationId xmlns:a16="http://schemas.microsoft.com/office/drawing/2014/main" id="{63137680-1BBB-DA06-7549-8B38292029A7}"/>
              </a:ext>
            </a:extLst>
          </p:cNvPr>
          <p:cNvSpPr txBox="1"/>
          <p:nvPr/>
        </p:nvSpPr>
        <p:spPr>
          <a:xfrm>
            <a:off x="3170087" y="3226695"/>
            <a:ext cx="1236236" cy="369332"/>
          </a:xfrm>
          <a:prstGeom prst="rect">
            <a:avLst/>
          </a:prstGeom>
          <a:noFill/>
        </p:spPr>
        <p:txBody>
          <a:bodyPr wrap="none" rtlCol="0">
            <a:spAutoFit/>
          </a:bodyPr>
          <a:lstStyle/>
          <a:p>
            <a:r>
              <a:rPr lang="da-DK" sz="1800" dirty="0">
                <a:latin typeface="+mn-lt"/>
              </a:rPr>
              <a:t>Ikke aftale</a:t>
            </a:r>
          </a:p>
        </p:txBody>
      </p:sp>
      <p:sp>
        <p:nvSpPr>
          <p:cNvPr id="22" name="Tekstfelt 21">
            <a:extLst>
              <a:ext uri="{FF2B5EF4-FFF2-40B4-BE49-F238E27FC236}">
                <a16:creationId xmlns:a16="http://schemas.microsoft.com/office/drawing/2014/main" id="{74BD95FE-6225-53C1-F0EA-8DE391E2D69E}"/>
              </a:ext>
            </a:extLst>
          </p:cNvPr>
          <p:cNvSpPr txBox="1"/>
          <p:nvPr/>
        </p:nvSpPr>
        <p:spPr>
          <a:xfrm>
            <a:off x="1776773" y="3226695"/>
            <a:ext cx="770211" cy="369332"/>
          </a:xfrm>
          <a:prstGeom prst="rect">
            <a:avLst/>
          </a:prstGeom>
          <a:noFill/>
        </p:spPr>
        <p:txBody>
          <a:bodyPr wrap="none" rtlCol="0">
            <a:spAutoFit/>
          </a:bodyPr>
          <a:lstStyle/>
          <a:p>
            <a:r>
              <a:rPr lang="da-DK" sz="1800" dirty="0">
                <a:latin typeface="+mn-lt"/>
              </a:rPr>
              <a:t>Aftale</a:t>
            </a:r>
          </a:p>
        </p:txBody>
      </p:sp>
      <p:cxnSp>
        <p:nvCxnSpPr>
          <p:cNvPr id="24" name="Lige forbindelse 23">
            <a:extLst>
              <a:ext uri="{FF2B5EF4-FFF2-40B4-BE49-F238E27FC236}">
                <a16:creationId xmlns:a16="http://schemas.microsoft.com/office/drawing/2014/main" id="{9EA0A16E-242F-19A0-DE56-3CEADD9B3D40}"/>
              </a:ext>
            </a:extLst>
          </p:cNvPr>
          <p:cNvCxnSpPr>
            <a:cxnSpLocks/>
          </p:cNvCxnSpPr>
          <p:nvPr/>
        </p:nvCxnSpPr>
        <p:spPr>
          <a:xfrm flipV="1">
            <a:off x="5203347" y="2594708"/>
            <a:ext cx="0" cy="106378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Tekstfelt 25">
            <a:extLst>
              <a:ext uri="{FF2B5EF4-FFF2-40B4-BE49-F238E27FC236}">
                <a16:creationId xmlns:a16="http://schemas.microsoft.com/office/drawing/2014/main" id="{4D52C1B3-5845-8917-F623-5BD404EF8D3E}"/>
              </a:ext>
            </a:extLst>
          </p:cNvPr>
          <p:cNvSpPr txBox="1"/>
          <p:nvPr/>
        </p:nvSpPr>
        <p:spPr>
          <a:xfrm>
            <a:off x="4997945" y="2272045"/>
            <a:ext cx="428322" cy="369332"/>
          </a:xfrm>
          <a:prstGeom prst="rect">
            <a:avLst/>
          </a:prstGeom>
          <a:noFill/>
        </p:spPr>
        <p:txBody>
          <a:bodyPr wrap="none" rtlCol="0">
            <a:spAutoFit/>
          </a:bodyPr>
          <a:lstStyle/>
          <a:p>
            <a:r>
              <a:rPr lang="da-DK" sz="1800" dirty="0">
                <a:latin typeface="+mn-lt"/>
              </a:rPr>
              <a:t>Ja</a:t>
            </a:r>
          </a:p>
        </p:txBody>
      </p:sp>
      <p:cxnSp>
        <p:nvCxnSpPr>
          <p:cNvPr id="27" name="Lige forbindelse 26">
            <a:extLst>
              <a:ext uri="{FF2B5EF4-FFF2-40B4-BE49-F238E27FC236}">
                <a16:creationId xmlns:a16="http://schemas.microsoft.com/office/drawing/2014/main" id="{B24E4F25-4785-607B-E110-19D6E297B090}"/>
              </a:ext>
            </a:extLst>
          </p:cNvPr>
          <p:cNvCxnSpPr>
            <a:cxnSpLocks/>
          </p:cNvCxnSpPr>
          <p:nvPr/>
        </p:nvCxnSpPr>
        <p:spPr>
          <a:xfrm>
            <a:off x="5203347" y="2012573"/>
            <a:ext cx="0" cy="28738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Lige forbindelse 28">
            <a:extLst>
              <a:ext uri="{FF2B5EF4-FFF2-40B4-BE49-F238E27FC236}">
                <a16:creationId xmlns:a16="http://schemas.microsoft.com/office/drawing/2014/main" id="{834007F4-6E83-DFB5-9868-B390981F1B75}"/>
              </a:ext>
            </a:extLst>
          </p:cNvPr>
          <p:cNvCxnSpPr>
            <a:cxnSpLocks/>
          </p:cNvCxnSpPr>
          <p:nvPr/>
        </p:nvCxnSpPr>
        <p:spPr>
          <a:xfrm>
            <a:off x="1714685" y="3641683"/>
            <a:ext cx="565276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Lige forbindelse 32">
            <a:extLst>
              <a:ext uri="{FF2B5EF4-FFF2-40B4-BE49-F238E27FC236}">
                <a16:creationId xmlns:a16="http://schemas.microsoft.com/office/drawing/2014/main" id="{9177F457-83B2-73CB-4470-F1EE31F5EE9A}"/>
              </a:ext>
            </a:extLst>
          </p:cNvPr>
          <p:cNvCxnSpPr>
            <a:cxnSpLocks/>
          </p:cNvCxnSpPr>
          <p:nvPr/>
        </p:nvCxnSpPr>
        <p:spPr>
          <a:xfrm flipV="1">
            <a:off x="1714685" y="3641683"/>
            <a:ext cx="0" cy="6298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Lige forbindelse 33">
            <a:extLst>
              <a:ext uri="{FF2B5EF4-FFF2-40B4-BE49-F238E27FC236}">
                <a16:creationId xmlns:a16="http://schemas.microsoft.com/office/drawing/2014/main" id="{A7E1D1AD-455B-1512-330F-69ADC1E31BCE}"/>
              </a:ext>
            </a:extLst>
          </p:cNvPr>
          <p:cNvCxnSpPr>
            <a:cxnSpLocks/>
          </p:cNvCxnSpPr>
          <p:nvPr/>
        </p:nvCxnSpPr>
        <p:spPr>
          <a:xfrm flipV="1">
            <a:off x="4663391" y="3641683"/>
            <a:ext cx="0" cy="5514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Lige forbindelse 34">
            <a:extLst>
              <a:ext uri="{FF2B5EF4-FFF2-40B4-BE49-F238E27FC236}">
                <a16:creationId xmlns:a16="http://schemas.microsoft.com/office/drawing/2014/main" id="{CD68540B-D0B4-A1F9-DB68-26F536D9375F}"/>
              </a:ext>
            </a:extLst>
          </p:cNvPr>
          <p:cNvCxnSpPr>
            <a:cxnSpLocks/>
          </p:cNvCxnSpPr>
          <p:nvPr/>
        </p:nvCxnSpPr>
        <p:spPr>
          <a:xfrm flipV="1">
            <a:off x="7367452" y="3641683"/>
            <a:ext cx="0" cy="6298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6" name="Tekstfelt 35">
            <a:extLst>
              <a:ext uri="{FF2B5EF4-FFF2-40B4-BE49-F238E27FC236}">
                <a16:creationId xmlns:a16="http://schemas.microsoft.com/office/drawing/2014/main" id="{57D99780-FDB5-3655-7519-747B717A6349}"/>
              </a:ext>
            </a:extLst>
          </p:cNvPr>
          <p:cNvSpPr txBox="1"/>
          <p:nvPr/>
        </p:nvSpPr>
        <p:spPr>
          <a:xfrm>
            <a:off x="3493720" y="4221201"/>
            <a:ext cx="2326279" cy="369332"/>
          </a:xfrm>
          <a:prstGeom prst="rect">
            <a:avLst/>
          </a:prstGeom>
          <a:noFill/>
        </p:spPr>
        <p:txBody>
          <a:bodyPr wrap="none" rtlCol="0">
            <a:spAutoFit/>
          </a:bodyPr>
          <a:lstStyle/>
          <a:p>
            <a:r>
              <a:rPr lang="da-DK" sz="1800" dirty="0">
                <a:latin typeface="+mn-lt"/>
              </a:rPr>
              <a:t>Privat fællesvej- land</a:t>
            </a:r>
          </a:p>
        </p:txBody>
      </p:sp>
      <p:sp>
        <p:nvSpPr>
          <p:cNvPr id="37" name="Tekstfelt 36">
            <a:extLst>
              <a:ext uri="{FF2B5EF4-FFF2-40B4-BE49-F238E27FC236}">
                <a16:creationId xmlns:a16="http://schemas.microsoft.com/office/drawing/2014/main" id="{ECCCE63A-C695-2EA7-42A8-4B46A5E07870}"/>
              </a:ext>
            </a:extLst>
          </p:cNvPr>
          <p:cNvSpPr txBox="1"/>
          <p:nvPr/>
        </p:nvSpPr>
        <p:spPr>
          <a:xfrm>
            <a:off x="592361" y="4214670"/>
            <a:ext cx="2339103" cy="369332"/>
          </a:xfrm>
          <a:prstGeom prst="rect">
            <a:avLst/>
          </a:prstGeom>
          <a:noFill/>
        </p:spPr>
        <p:txBody>
          <a:bodyPr wrap="none" rtlCol="0">
            <a:spAutoFit/>
          </a:bodyPr>
          <a:lstStyle/>
          <a:p>
            <a:r>
              <a:rPr lang="da-DK" sz="1800" dirty="0">
                <a:latin typeface="+mn-lt"/>
              </a:rPr>
              <a:t>Privat areal/privat vej</a:t>
            </a:r>
          </a:p>
        </p:txBody>
      </p:sp>
      <p:sp>
        <p:nvSpPr>
          <p:cNvPr id="39" name="Tekstfelt 38">
            <a:extLst>
              <a:ext uri="{FF2B5EF4-FFF2-40B4-BE49-F238E27FC236}">
                <a16:creationId xmlns:a16="http://schemas.microsoft.com/office/drawing/2014/main" id="{FD1CA84A-9E08-A89F-2F05-BD8C0D9B4B8D}"/>
              </a:ext>
            </a:extLst>
          </p:cNvPr>
          <p:cNvSpPr txBox="1"/>
          <p:nvPr/>
        </p:nvSpPr>
        <p:spPr>
          <a:xfrm>
            <a:off x="6261902" y="4221201"/>
            <a:ext cx="2198038" cy="369332"/>
          </a:xfrm>
          <a:prstGeom prst="rect">
            <a:avLst/>
          </a:prstGeom>
          <a:noFill/>
        </p:spPr>
        <p:txBody>
          <a:bodyPr wrap="none" rtlCol="0">
            <a:spAutoFit/>
          </a:bodyPr>
          <a:lstStyle/>
          <a:p>
            <a:r>
              <a:rPr lang="da-DK" sz="1800" dirty="0">
                <a:latin typeface="+mn-lt"/>
              </a:rPr>
              <a:t>Privat fællesvej - by</a:t>
            </a:r>
          </a:p>
        </p:txBody>
      </p:sp>
      <p:cxnSp>
        <p:nvCxnSpPr>
          <p:cNvPr id="40" name="Lige forbindelse 39">
            <a:extLst>
              <a:ext uri="{FF2B5EF4-FFF2-40B4-BE49-F238E27FC236}">
                <a16:creationId xmlns:a16="http://schemas.microsoft.com/office/drawing/2014/main" id="{43F46935-2E2D-59E1-8495-318CC390322F}"/>
              </a:ext>
            </a:extLst>
          </p:cNvPr>
          <p:cNvCxnSpPr>
            <a:cxnSpLocks/>
          </p:cNvCxnSpPr>
          <p:nvPr/>
        </p:nvCxnSpPr>
        <p:spPr>
          <a:xfrm>
            <a:off x="7360920" y="4584001"/>
            <a:ext cx="0" cy="41410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Lige forbindelse 40">
            <a:extLst>
              <a:ext uri="{FF2B5EF4-FFF2-40B4-BE49-F238E27FC236}">
                <a16:creationId xmlns:a16="http://schemas.microsoft.com/office/drawing/2014/main" id="{599BA19F-760B-5B22-02E4-757E5E9A3ACB}"/>
              </a:ext>
            </a:extLst>
          </p:cNvPr>
          <p:cNvCxnSpPr>
            <a:cxnSpLocks/>
          </p:cNvCxnSpPr>
          <p:nvPr/>
        </p:nvCxnSpPr>
        <p:spPr>
          <a:xfrm flipV="1">
            <a:off x="1482634" y="4998105"/>
            <a:ext cx="7798526" cy="1306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Lige forbindelse 44">
            <a:extLst>
              <a:ext uri="{FF2B5EF4-FFF2-40B4-BE49-F238E27FC236}">
                <a16:creationId xmlns:a16="http://schemas.microsoft.com/office/drawing/2014/main" id="{6445505B-671C-B35E-DF33-3C5CE9BDBAE6}"/>
              </a:ext>
            </a:extLst>
          </p:cNvPr>
          <p:cNvCxnSpPr>
            <a:cxnSpLocks/>
          </p:cNvCxnSpPr>
          <p:nvPr/>
        </p:nvCxnSpPr>
        <p:spPr>
          <a:xfrm flipV="1">
            <a:off x="1482634" y="5011168"/>
            <a:ext cx="0" cy="6319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Lige forbindelse 45">
            <a:extLst>
              <a:ext uri="{FF2B5EF4-FFF2-40B4-BE49-F238E27FC236}">
                <a16:creationId xmlns:a16="http://schemas.microsoft.com/office/drawing/2014/main" id="{52687DA9-B7A6-CA8F-6175-412A652FDE8F}"/>
              </a:ext>
            </a:extLst>
          </p:cNvPr>
          <p:cNvCxnSpPr>
            <a:cxnSpLocks/>
          </p:cNvCxnSpPr>
          <p:nvPr/>
        </p:nvCxnSpPr>
        <p:spPr>
          <a:xfrm flipV="1">
            <a:off x="5333950" y="5011168"/>
            <a:ext cx="0" cy="63851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Lige forbindelse 46">
            <a:extLst>
              <a:ext uri="{FF2B5EF4-FFF2-40B4-BE49-F238E27FC236}">
                <a16:creationId xmlns:a16="http://schemas.microsoft.com/office/drawing/2014/main" id="{B4992AC6-12BF-9AE5-8B80-E60EF08E0EE5}"/>
              </a:ext>
            </a:extLst>
          </p:cNvPr>
          <p:cNvCxnSpPr>
            <a:cxnSpLocks/>
          </p:cNvCxnSpPr>
          <p:nvPr/>
        </p:nvCxnSpPr>
        <p:spPr>
          <a:xfrm flipV="1">
            <a:off x="9281111" y="4998105"/>
            <a:ext cx="0" cy="59279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9" name="Tekstfelt 48">
            <a:extLst>
              <a:ext uri="{FF2B5EF4-FFF2-40B4-BE49-F238E27FC236}">
                <a16:creationId xmlns:a16="http://schemas.microsoft.com/office/drawing/2014/main" id="{15B0CAD7-B9B7-F382-EEBD-2672E4399901}"/>
              </a:ext>
            </a:extLst>
          </p:cNvPr>
          <p:cNvSpPr txBox="1"/>
          <p:nvPr/>
        </p:nvSpPr>
        <p:spPr>
          <a:xfrm>
            <a:off x="787333" y="5731753"/>
            <a:ext cx="1364476" cy="1009507"/>
          </a:xfrm>
          <a:prstGeom prst="rect">
            <a:avLst/>
          </a:prstGeom>
          <a:noFill/>
        </p:spPr>
        <p:txBody>
          <a:bodyPr wrap="none" rtlCol="0">
            <a:spAutoFit/>
          </a:bodyPr>
          <a:lstStyle/>
          <a:p>
            <a:pPr algn="ctr"/>
            <a:r>
              <a:rPr lang="da-DK" sz="1800" dirty="0">
                <a:latin typeface="+mn-lt"/>
              </a:rPr>
              <a:t>§ 59, stk. 1</a:t>
            </a:r>
          </a:p>
          <a:p>
            <a:pPr algn="ctr"/>
            <a:r>
              <a:rPr lang="da-DK" sz="1800" dirty="0">
                <a:latin typeface="+mn-lt"/>
              </a:rPr>
              <a:t>Hovedregel</a:t>
            </a:r>
          </a:p>
          <a:p>
            <a:pPr algn="ctr"/>
            <a:endParaRPr lang="da-DK" dirty="0"/>
          </a:p>
        </p:txBody>
      </p:sp>
      <p:sp>
        <p:nvSpPr>
          <p:cNvPr id="51" name="Tekstfelt 50">
            <a:extLst>
              <a:ext uri="{FF2B5EF4-FFF2-40B4-BE49-F238E27FC236}">
                <a16:creationId xmlns:a16="http://schemas.microsoft.com/office/drawing/2014/main" id="{65C1AB31-71F2-1A12-B4A4-8A73AF546B58}"/>
              </a:ext>
            </a:extLst>
          </p:cNvPr>
          <p:cNvSpPr txBox="1"/>
          <p:nvPr/>
        </p:nvSpPr>
        <p:spPr>
          <a:xfrm>
            <a:off x="4452571" y="5731753"/>
            <a:ext cx="1672254" cy="646331"/>
          </a:xfrm>
          <a:prstGeom prst="rect">
            <a:avLst/>
          </a:prstGeom>
          <a:noFill/>
        </p:spPr>
        <p:txBody>
          <a:bodyPr wrap="none" rtlCol="0">
            <a:spAutoFit/>
          </a:bodyPr>
          <a:lstStyle/>
          <a:p>
            <a:pPr algn="ctr"/>
            <a:r>
              <a:rPr lang="da-DK" sz="1800" dirty="0">
                <a:latin typeface="+mn-lt"/>
              </a:rPr>
              <a:t>§ 59, stk. 5 </a:t>
            </a:r>
          </a:p>
          <a:p>
            <a:pPr algn="ctr"/>
            <a:r>
              <a:rPr lang="da-DK" sz="1800" dirty="0">
                <a:latin typeface="+mn-lt"/>
              </a:rPr>
              <a:t>Almen færdsel</a:t>
            </a:r>
          </a:p>
        </p:txBody>
      </p:sp>
      <p:sp>
        <p:nvSpPr>
          <p:cNvPr id="52" name="Tekstfelt 51">
            <a:extLst>
              <a:ext uri="{FF2B5EF4-FFF2-40B4-BE49-F238E27FC236}">
                <a16:creationId xmlns:a16="http://schemas.microsoft.com/office/drawing/2014/main" id="{00FA29E8-9348-67AB-F136-E8C85F4637CA}"/>
              </a:ext>
            </a:extLst>
          </p:cNvPr>
          <p:cNvSpPr txBox="1"/>
          <p:nvPr/>
        </p:nvSpPr>
        <p:spPr>
          <a:xfrm>
            <a:off x="8718390" y="5636342"/>
            <a:ext cx="1261877" cy="1200329"/>
          </a:xfrm>
          <a:prstGeom prst="rect">
            <a:avLst/>
          </a:prstGeom>
          <a:noFill/>
        </p:spPr>
        <p:txBody>
          <a:bodyPr wrap="square" rtlCol="0">
            <a:spAutoFit/>
          </a:bodyPr>
          <a:lstStyle/>
          <a:p>
            <a:pPr algn="ctr"/>
            <a:r>
              <a:rPr lang="da-DK" sz="1800" dirty="0">
                <a:latin typeface="+mn-lt"/>
              </a:rPr>
              <a:t>§ 59 stk. 6</a:t>
            </a:r>
          </a:p>
          <a:p>
            <a:pPr algn="ctr"/>
            <a:r>
              <a:rPr lang="da-DK" sz="1800" dirty="0">
                <a:latin typeface="+mn-lt"/>
              </a:rPr>
              <a:t>Almene offentlige hensyn</a:t>
            </a:r>
          </a:p>
        </p:txBody>
      </p:sp>
      <p:pic>
        <p:nvPicPr>
          <p:cNvPr id="3" name="Grafik 2">
            <a:extLst>
              <a:ext uri="{FF2B5EF4-FFF2-40B4-BE49-F238E27FC236}">
                <a16:creationId xmlns:a16="http://schemas.microsoft.com/office/drawing/2014/main" id="{92387FC5-2CEF-C8CD-6376-CBC0EA8D6B91}"/>
              </a:ext>
            </a:extLst>
          </p:cNvPr>
          <p:cNvPicPr>
            <a:picLocks noChangeAspect="1"/>
          </p:cNvPicPr>
          <p:nvPr>
            <p:custDataLst>
              <p:tags r:id="rId1"/>
            </p:custDataLst>
          </p:nvPr>
        </p:nvPicPr>
        <p:blipFill>
          <a:blip r:embed="rId4">
            <a:extLst>
              <a:ext uri="{96DAC541-7B7A-43D3-8B79-37D633B846F1}">
                <asvg:svgBlip xmlns:asvg="http://schemas.microsoft.com/office/drawing/2016/SVG/main" r:embed="rId5"/>
              </a:ext>
            </a:extLst>
          </a:blip>
          <a:stretch>
            <a:fillRect/>
          </a:stretch>
        </p:blipFill>
        <p:spPr>
          <a:xfrm>
            <a:off x="8457367" y="1547951"/>
            <a:ext cx="2840516" cy="2840516"/>
          </a:xfrm>
          <a:prstGeom prst="rect">
            <a:avLst/>
          </a:prstGeom>
        </p:spPr>
      </p:pic>
      <p:sp>
        <p:nvSpPr>
          <p:cNvPr id="57" name="Tekstfelt 56">
            <a:extLst>
              <a:ext uri="{FF2B5EF4-FFF2-40B4-BE49-F238E27FC236}">
                <a16:creationId xmlns:a16="http://schemas.microsoft.com/office/drawing/2014/main" id="{6B2EA911-7365-1031-94DF-C0BF7093D0A4}"/>
              </a:ext>
            </a:extLst>
          </p:cNvPr>
          <p:cNvSpPr txBox="1"/>
          <p:nvPr/>
        </p:nvSpPr>
        <p:spPr>
          <a:xfrm>
            <a:off x="480562" y="453908"/>
            <a:ext cx="10625728" cy="523220"/>
          </a:xfrm>
          <a:prstGeom prst="rect">
            <a:avLst/>
          </a:prstGeom>
          <a:noFill/>
        </p:spPr>
        <p:txBody>
          <a:bodyPr wrap="square" rtlCol="0">
            <a:spAutoFit/>
          </a:bodyPr>
          <a:lstStyle/>
          <a:p>
            <a:pPr algn="l"/>
            <a:r>
              <a:rPr lang="da-DK" sz="2800" dirty="0">
                <a:latin typeface="+mj-lt"/>
              </a:rPr>
              <a:t>Hvis kommunen vil blande sig </a:t>
            </a:r>
            <a:endParaRPr lang="da-DK" sz="2800" b="1" dirty="0">
              <a:latin typeface="+mj-lt"/>
              <a:cs typeface="Arial" panose="020B0604020202020204" pitchFamily="34" charset="0"/>
            </a:endParaRPr>
          </a:p>
        </p:txBody>
      </p:sp>
    </p:spTree>
    <p:extLst>
      <p:ext uri="{BB962C8B-B14F-4D97-AF65-F5344CB8AC3E}">
        <p14:creationId xmlns:p14="http://schemas.microsoft.com/office/powerpoint/2010/main" val="1632815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3AAA5-96FA-213E-01DB-E081D0434EAD}"/>
            </a:ext>
          </a:extLst>
        </p:cNvPr>
        <p:cNvGrpSpPr/>
        <p:nvPr/>
      </p:nvGrpSpPr>
      <p:grpSpPr>
        <a:xfrm>
          <a:off x="0" y="0"/>
          <a:ext cx="0" cy="0"/>
          <a:chOff x="0" y="0"/>
          <a:chExt cx="0" cy="0"/>
        </a:xfrm>
      </p:grpSpPr>
      <p:pic>
        <p:nvPicPr>
          <p:cNvPr id="5" name="Billede 4" descr="Et billede, der indeholder person, finger, håndled, tommelfinger&#10;&#10;Automatisk genereret beskrivelse">
            <a:extLst>
              <a:ext uri="{FF2B5EF4-FFF2-40B4-BE49-F238E27FC236}">
                <a16:creationId xmlns:a16="http://schemas.microsoft.com/office/drawing/2014/main" id="{3955CFE9-0842-CF59-E533-01FC1ED79C2E}"/>
              </a:ext>
            </a:extLst>
          </p:cNvPr>
          <p:cNvPicPr>
            <a:picLocks noChangeAspect="1"/>
          </p:cNvPicPr>
          <p:nvPr/>
        </p:nvPicPr>
        <p:blipFill>
          <a:blip r:embed="rId3"/>
          <a:srcRect l="23979" r="31998"/>
          <a:stretch/>
        </p:blipFill>
        <p:spPr>
          <a:xfrm>
            <a:off x="8112171" y="10"/>
            <a:ext cx="4079875" cy="6857990"/>
          </a:xfrm>
          <a:prstGeom prst="rect">
            <a:avLst/>
          </a:prstGeom>
          <a:noFill/>
        </p:spPr>
      </p:pic>
      <p:sp>
        <p:nvSpPr>
          <p:cNvPr id="2" name="Titel 1">
            <a:extLst>
              <a:ext uri="{FF2B5EF4-FFF2-40B4-BE49-F238E27FC236}">
                <a16:creationId xmlns:a16="http://schemas.microsoft.com/office/drawing/2014/main" id="{BC65E7D5-D4CF-0B59-1AE2-0D3ABF3D8331}"/>
              </a:ext>
            </a:extLst>
          </p:cNvPr>
          <p:cNvSpPr>
            <a:spLocks noGrp="1"/>
          </p:cNvSpPr>
          <p:nvPr>
            <p:ph type="title"/>
          </p:nvPr>
        </p:nvSpPr>
        <p:spPr>
          <a:xfrm>
            <a:off x="803277" y="683315"/>
            <a:ext cx="6480000" cy="954000"/>
          </a:xfrm>
        </p:spPr>
        <p:txBody>
          <a:bodyPr anchor="t">
            <a:normAutofit/>
          </a:bodyPr>
          <a:lstStyle/>
          <a:p>
            <a:r>
              <a:rPr lang="da-DK" dirty="0"/>
              <a:t>Aftale: En konkret sag fra Holbæk</a:t>
            </a:r>
          </a:p>
        </p:txBody>
      </p:sp>
      <p:sp>
        <p:nvSpPr>
          <p:cNvPr id="3" name="Pladsholder til tekst 2">
            <a:extLst>
              <a:ext uri="{FF2B5EF4-FFF2-40B4-BE49-F238E27FC236}">
                <a16:creationId xmlns:a16="http://schemas.microsoft.com/office/drawing/2014/main" id="{962528E1-F14B-B473-BF50-E932A485B498}"/>
              </a:ext>
            </a:extLst>
          </p:cNvPr>
          <p:cNvSpPr>
            <a:spLocks noGrp="1"/>
          </p:cNvSpPr>
          <p:nvPr>
            <p:ph type="body" sz="quarter" idx="13"/>
          </p:nvPr>
        </p:nvSpPr>
        <p:spPr>
          <a:xfrm>
            <a:off x="811921" y="1779254"/>
            <a:ext cx="6480175" cy="3706812"/>
          </a:xfrm>
        </p:spPr>
        <p:txBody>
          <a:bodyPr>
            <a:normAutofit/>
          </a:bodyPr>
          <a:lstStyle/>
          <a:p>
            <a:pPr>
              <a:spcAft>
                <a:spcPts val="600"/>
              </a:spcAft>
            </a:pPr>
            <a:r>
              <a:rPr lang="da-DK" dirty="0"/>
              <a:t>I 2010 renoverede Holbæk Kommune vejbelysningen og tilbød grundejerne en privatretlig, aftalebaseret driftsordning, hvor grundejerne betalte for materiel, vedligeholdelse og elforbrug. </a:t>
            </a:r>
          </a:p>
          <a:p>
            <a:pPr>
              <a:spcAft>
                <a:spcPts val="600"/>
              </a:spcAft>
            </a:pPr>
            <a:r>
              <a:rPr lang="da-DK" dirty="0"/>
              <a:t> 	</a:t>
            </a:r>
          </a:p>
          <a:p>
            <a:pPr>
              <a:spcAft>
                <a:spcPts val="600"/>
              </a:spcAft>
            </a:pPr>
            <a:r>
              <a:rPr lang="da-DK" dirty="0"/>
              <a:t>	Statsforvaltningen fandt, at kommunen varetog en saglig kommunal interesse.</a:t>
            </a:r>
          </a:p>
          <a:p>
            <a:pPr>
              <a:spcAft>
                <a:spcPts val="600"/>
              </a:spcAft>
            </a:pPr>
            <a:endParaRPr lang="da-DK" dirty="0"/>
          </a:p>
          <a:p>
            <a:pPr>
              <a:spcAft>
                <a:spcPts val="600"/>
              </a:spcAft>
            </a:pPr>
            <a:r>
              <a:rPr lang="da-DK" dirty="0"/>
              <a:t>Ny henvendelse nu til Ankestyrelsen i 2021, om Holbæk Kommune kunne indgå nye tilsvarende aftaler.</a:t>
            </a:r>
          </a:p>
          <a:p>
            <a:pPr>
              <a:spcAft>
                <a:spcPts val="600"/>
              </a:spcAft>
            </a:pPr>
            <a:endParaRPr lang="da-DK" dirty="0"/>
          </a:p>
          <a:p>
            <a:pPr>
              <a:spcAft>
                <a:spcPts val="600"/>
              </a:spcAft>
            </a:pPr>
            <a:r>
              <a:rPr lang="da-DK" dirty="0"/>
              <a:t>Transportministeriet udtalte: ”</a:t>
            </a:r>
            <a:r>
              <a:rPr lang="da-DK" i="1" dirty="0"/>
              <a:t>Omvendt regulerer privatvejsloven ikke aftaler om etablering, drift, vedligeholdelse m.m. af vejbelysning, som kommunalbestyrelsen ikke har krævet etableret og driftet m.m. efter privatvejslovens bestemmelser</a:t>
            </a:r>
            <a:r>
              <a:rPr lang="da-DK" dirty="0"/>
              <a:t>.”</a:t>
            </a:r>
          </a:p>
          <a:p>
            <a:pPr>
              <a:spcAft>
                <a:spcPts val="600"/>
              </a:spcAft>
            </a:pPr>
            <a:endParaRPr lang="da-DK" dirty="0"/>
          </a:p>
          <a:p>
            <a:pPr>
              <a:spcAft>
                <a:spcPts val="600"/>
              </a:spcAft>
            </a:pPr>
            <a:r>
              <a:rPr lang="da-DK" dirty="0"/>
              <a:t>Holbæk Kommune udtalte: Uensartet belysning er ikke hensigtsmæssig overfor trafikanterne, ligesom det ikke fremmer det æstetiske udtryk. Kommunen ønsker flere aftaler af denne grund og af hensyn til en optimering af driften. Dertil kommer ønsket om mere klimavenlige produkter. </a:t>
            </a:r>
          </a:p>
          <a:p>
            <a:pPr>
              <a:spcAft>
                <a:spcPts val="600"/>
              </a:spcAft>
            </a:pPr>
            <a:endParaRPr lang="da-DK" dirty="0"/>
          </a:p>
          <a:p>
            <a:pPr>
              <a:spcAft>
                <a:spcPts val="600"/>
              </a:spcAft>
            </a:pPr>
            <a:endParaRPr lang="da-DK" dirty="0"/>
          </a:p>
        </p:txBody>
      </p:sp>
      <p:pic>
        <p:nvPicPr>
          <p:cNvPr id="6" name="Grafik 5" descr="Højre pil med massiv udfyldning">
            <a:extLst>
              <a:ext uri="{FF2B5EF4-FFF2-40B4-BE49-F238E27FC236}">
                <a16:creationId xmlns:a16="http://schemas.microsoft.com/office/drawing/2014/main" id="{5F48D2CE-C77D-214A-3044-B25CC7FDA0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8308" y="2164862"/>
            <a:ext cx="658446" cy="658446"/>
          </a:xfrm>
          <a:prstGeom prst="rect">
            <a:avLst/>
          </a:prstGeom>
        </p:spPr>
      </p:pic>
      <p:sp>
        <p:nvSpPr>
          <p:cNvPr id="7" name="Tekstfelt 6">
            <a:extLst>
              <a:ext uri="{FF2B5EF4-FFF2-40B4-BE49-F238E27FC236}">
                <a16:creationId xmlns:a16="http://schemas.microsoft.com/office/drawing/2014/main" id="{47C71B63-B8F1-B06D-A649-DF44A8408E92}"/>
              </a:ext>
            </a:extLst>
          </p:cNvPr>
          <p:cNvSpPr txBox="1"/>
          <p:nvPr/>
        </p:nvSpPr>
        <p:spPr>
          <a:xfrm>
            <a:off x="8140965" y="6580340"/>
            <a:ext cx="3932923" cy="21544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da-DK" sz="800" b="0" i="0" u="none" strike="noStrike" kern="1200" cap="none" spc="0" normalizeH="0" baseline="0" noProof="0" dirty="0">
                <a:ln>
                  <a:noFill/>
                </a:ln>
                <a:solidFill>
                  <a:srgbClr val="626769"/>
                </a:solidFill>
                <a:effectLst/>
                <a:uLnTx/>
                <a:uFillTx/>
                <a:latin typeface="Arial" panose="020B0604020202020204"/>
                <a:ea typeface="+mn-ea"/>
                <a:cs typeface="+mn-cs"/>
              </a:rPr>
              <a:t>Foto: Colourbox</a:t>
            </a:r>
          </a:p>
        </p:txBody>
      </p:sp>
    </p:spTree>
    <p:extLst>
      <p:ext uri="{BB962C8B-B14F-4D97-AF65-F5344CB8AC3E}">
        <p14:creationId xmlns:p14="http://schemas.microsoft.com/office/powerpoint/2010/main" val="900042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CFC19-B5AE-3ABE-6986-B7EE85CFE15A}"/>
            </a:ext>
          </a:extLst>
        </p:cNvPr>
        <p:cNvGrpSpPr/>
        <p:nvPr/>
      </p:nvGrpSpPr>
      <p:grpSpPr>
        <a:xfrm>
          <a:off x="0" y="0"/>
          <a:ext cx="0" cy="0"/>
          <a:chOff x="0" y="0"/>
          <a:chExt cx="0" cy="0"/>
        </a:xfrm>
      </p:grpSpPr>
      <p:pic>
        <p:nvPicPr>
          <p:cNvPr id="5" name="Billede 4" descr="Et billede, der indeholder udendørs, vej/gade, scene, træ&#10;&#10;Automatisk genereret beskrivelse">
            <a:extLst>
              <a:ext uri="{FF2B5EF4-FFF2-40B4-BE49-F238E27FC236}">
                <a16:creationId xmlns:a16="http://schemas.microsoft.com/office/drawing/2014/main" id="{C6A8E8F0-5568-3E9F-A288-30A55E93E19B}"/>
              </a:ext>
            </a:extLst>
          </p:cNvPr>
          <p:cNvPicPr>
            <a:picLocks noChangeAspect="1"/>
          </p:cNvPicPr>
          <p:nvPr/>
        </p:nvPicPr>
        <p:blipFill>
          <a:blip r:embed="rId5"/>
          <a:stretch>
            <a:fillRect/>
          </a:stretch>
        </p:blipFill>
        <p:spPr>
          <a:xfrm>
            <a:off x="7436180" y="15340"/>
            <a:ext cx="4755820" cy="6842659"/>
          </a:xfrm>
          <a:prstGeom prst="rect">
            <a:avLst/>
          </a:prstGeom>
        </p:spPr>
      </p:pic>
      <p:sp>
        <p:nvSpPr>
          <p:cNvPr id="2" name="Titel 1">
            <a:extLst>
              <a:ext uri="{FF2B5EF4-FFF2-40B4-BE49-F238E27FC236}">
                <a16:creationId xmlns:a16="http://schemas.microsoft.com/office/drawing/2014/main" id="{5560CC8E-2D67-1EBB-A82F-FE247CD41CC5}"/>
              </a:ext>
            </a:extLst>
          </p:cNvPr>
          <p:cNvSpPr>
            <a:spLocks noGrp="1"/>
          </p:cNvSpPr>
          <p:nvPr>
            <p:ph type="title"/>
            <p:custDataLst>
              <p:tags r:id="rId2"/>
            </p:custDataLst>
          </p:nvPr>
        </p:nvSpPr>
        <p:spPr>
          <a:xfrm>
            <a:off x="803276" y="683316"/>
            <a:ext cx="6632904" cy="900000"/>
          </a:xfrm>
        </p:spPr>
        <p:txBody>
          <a:bodyPr rtlCol="0">
            <a:normAutofit fontScale="90000"/>
          </a:bodyPr>
          <a:lstStyle/>
          <a:p>
            <a:r>
              <a:rPr lang="da-DK" dirty="0"/>
              <a:t>Ankestyrelsens tilsynsudtalelse af 7. juli 2023: </a:t>
            </a:r>
            <a:br>
              <a:rPr lang="da-DK" u="sng" dirty="0"/>
            </a:br>
            <a:endParaRPr lang="en-gb" dirty="0"/>
          </a:p>
        </p:txBody>
      </p:sp>
      <p:sp>
        <p:nvSpPr>
          <p:cNvPr id="4" name="Tekstfelt 3">
            <a:extLst>
              <a:ext uri="{FF2B5EF4-FFF2-40B4-BE49-F238E27FC236}">
                <a16:creationId xmlns:a16="http://schemas.microsoft.com/office/drawing/2014/main" id="{9A17A9F8-82A1-1C94-40DE-3E9CD41867FE}"/>
              </a:ext>
            </a:extLst>
          </p:cNvPr>
          <p:cNvSpPr txBox="1"/>
          <p:nvPr/>
        </p:nvSpPr>
        <p:spPr>
          <a:xfrm>
            <a:off x="726951" y="1442014"/>
            <a:ext cx="6326992" cy="5081391"/>
          </a:xfrm>
          <a:prstGeom prst="rect">
            <a:avLst/>
          </a:prstGeom>
          <a:noFill/>
        </p:spPr>
        <p:txBody>
          <a:bodyPr wrap="square" lIns="0" rIns="0" rtlCol="0">
            <a:spAutoFit/>
          </a:bodyPr>
          <a:lstStyle>
            <a:defPPr>
              <a:defRPr lang="da-DK"/>
            </a:defPPr>
            <a:lvl1pPr marL="0" algn="ctr" defTabSz="914400" rtl="0" eaLnBrk="1" fontAlgn="base" latinLnBrk="0" hangingPunct="1">
              <a:spcBef>
                <a:spcPct val="0"/>
              </a:spcBef>
              <a:spcAft>
                <a:spcPct val="0"/>
              </a:spcAft>
              <a:defRPr sz="2360" kern="1200">
                <a:solidFill>
                  <a:schemeClr val="tx1"/>
                </a:solidFill>
                <a:latin typeface="Times New Roman" pitchFamily="18" charset="0"/>
                <a:ea typeface="+mn-ea"/>
                <a:cs typeface="+mn-cs"/>
              </a:defRPr>
            </a:lvl1pPr>
            <a:lvl2pPr marL="414858" algn="ctr" defTabSz="914400" rtl="0" eaLnBrk="1" fontAlgn="base" latinLnBrk="0" hangingPunct="1">
              <a:spcBef>
                <a:spcPct val="0"/>
              </a:spcBef>
              <a:spcAft>
                <a:spcPct val="0"/>
              </a:spcAft>
              <a:defRPr sz="2360" kern="1200">
                <a:solidFill>
                  <a:schemeClr val="tx1"/>
                </a:solidFill>
                <a:latin typeface="Times New Roman" pitchFamily="18" charset="0"/>
                <a:ea typeface="+mn-ea"/>
                <a:cs typeface="+mn-cs"/>
              </a:defRPr>
            </a:lvl2pPr>
            <a:lvl3pPr marL="829717" algn="ctr" defTabSz="914400" rtl="0" eaLnBrk="1" fontAlgn="base" latinLnBrk="0" hangingPunct="1">
              <a:spcBef>
                <a:spcPct val="0"/>
              </a:spcBef>
              <a:spcAft>
                <a:spcPct val="0"/>
              </a:spcAft>
              <a:defRPr sz="2360" kern="1200">
                <a:solidFill>
                  <a:schemeClr val="tx1"/>
                </a:solidFill>
                <a:latin typeface="Times New Roman" pitchFamily="18" charset="0"/>
                <a:ea typeface="+mn-ea"/>
                <a:cs typeface="+mn-cs"/>
              </a:defRPr>
            </a:lvl3pPr>
            <a:lvl4pPr marL="1244574" algn="ctr" defTabSz="914400" rtl="0" eaLnBrk="1" fontAlgn="base" latinLnBrk="0" hangingPunct="1">
              <a:spcBef>
                <a:spcPct val="0"/>
              </a:spcBef>
              <a:spcAft>
                <a:spcPct val="0"/>
              </a:spcAft>
              <a:defRPr sz="2360" kern="1200">
                <a:solidFill>
                  <a:schemeClr val="tx1"/>
                </a:solidFill>
                <a:latin typeface="Times New Roman" pitchFamily="18" charset="0"/>
                <a:ea typeface="+mn-ea"/>
                <a:cs typeface="+mn-cs"/>
              </a:defRPr>
            </a:lvl4pPr>
            <a:lvl5pPr marL="1659432" algn="ctr" defTabSz="914400" rtl="0" eaLnBrk="1" fontAlgn="base" latinLnBrk="0" hangingPunct="1">
              <a:spcBef>
                <a:spcPct val="0"/>
              </a:spcBef>
              <a:spcAft>
                <a:spcPct val="0"/>
              </a:spcAft>
              <a:defRPr sz="2360" kern="1200">
                <a:solidFill>
                  <a:schemeClr val="tx1"/>
                </a:solidFill>
                <a:latin typeface="Times New Roman" pitchFamily="18" charset="0"/>
                <a:ea typeface="+mn-ea"/>
                <a:cs typeface="+mn-cs"/>
              </a:defRPr>
            </a:lvl5pPr>
            <a:lvl6pPr marL="2074289" algn="l" defTabSz="829717" rtl="0" eaLnBrk="1" latinLnBrk="0" hangingPunct="1">
              <a:defRPr sz="2360" kern="1200">
                <a:solidFill>
                  <a:schemeClr val="tx1"/>
                </a:solidFill>
                <a:latin typeface="Times New Roman" pitchFamily="18" charset="0"/>
                <a:ea typeface="+mn-ea"/>
                <a:cs typeface="+mn-cs"/>
              </a:defRPr>
            </a:lvl6pPr>
            <a:lvl7pPr marL="2489147" algn="l" defTabSz="829717" rtl="0" eaLnBrk="1" latinLnBrk="0" hangingPunct="1">
              <a:defRPr sz="2360" kern="1200">
                <a:solidFill>
                  <a:schemeClr val="tx1"/>
                </a:solidFill>
                <a:latin typeface="Times New Roman" pitchFamily="18" charset="0"/>
                <a:ea typeface="+mn-ea"/>
                <a:cs typeface="+mn-cs"/>
              </a:defRPr>
            </a:lvl7pPr>
            <a:lvl8pPr marL="2904005" algn="l" defTabSz="829717" rtl="0" eaLnBrk="1" latinLnBrk="0" hangingPunct="1">
              <a:defRPr sz="2360" kern="1200">
                <a:solidFill>
                  <a:schemeClr val="tx1"/>
                </a:solidFill>
                <a:latin typeface="Times New Roman" pitchFamily="18" charset="0"/>
                <a:ea typeface="+mn-ea"/>
                <a:cs typeface="+mn-cs"/>
              </a:defRPr>
            </a:lvl8pPr>
            <a:lvl9pPr marL="3318864" algn="l" defTabSz="829717" rtl="0" eaLnBrk="1" latinLnBrk="0" hangingPunct="1">
              <a:defRPr sz="2360" kern="1200">
                <a:solidFill>
                  <a:schemeClr val="tx1"/>
                </a:solidFill>
                <a:latin typeface="Times New Roman" pitchFamily="18" charset="0"/>
                <a:ea typeface="+mn-ea"/>
                <a:cs typeface="+mn-cs"/>
              </a:defRPr>
            </a:lvl9pPr>
          </a:lstStyle>
          <a:p>
            <a:pPr algn="l"/>
            <a:r>
              <a:rPr lang="da-DK" sz="1400" b="0" i="1" u="none" strike="noStrike" baseline="0" dirty="0">
                <a:solidFill>
                  <a:schemeClr val="bg1"/>
                </a:solidFill>
                <a:latin typeface="Arial" panose="020B0604020202020204" pitchFamily="34" charset="0"/>
              </a:rPr>
              <a:t>"På baggrund af Transportministeriets svar lægger Ankestyrelsen også til grund, at lov om private fællesveje ikke er til hinder for, at kommuner indgår aftaler med grundejere om drift af belysningsanlæg på private fællesveje.</a:t>
            </a:r>
          </a:p>
          <a:p>
            <a:pPr algn="l"/>
            <a:endParaRPr lang="da-DK" sz="1400" b="0" i="1" u="none" strike="noStrike" baseline="0" dirty="0">
              <a:solidFill>
                <a:schemeClr val="bg1"/>
              </a:solidFill>
              <a:latin typeface="Arial" panose="020B0604020202020204" pitchFamily="34" charset="0"/>
            </a:endParaRPr>
          </a:p>
          <a:p>
            <a:pPr algn="l"/>
            <a:r>
              <a:rPr lang="da-DK" sz="1400" b="0" i="1" u="none" strike="noStrike" baseline="0" dirty="0">
                <a:solidFill>
                  <a:schemeClr val="bg1"/>
                </a:solidFill>
                <a:latin typeface="Arial" panose="020B0604020202020204" pitchFamily="34" charset="0"/>
              </a:rPr>
              <a:t>Spørgsmålet om lovligheden af aftalerne vurderes derfor efter kommunalfuldmagtsreglerne. </a:t>
            </a:r>
          </a:p>
          <a:p>
            <a:pPr algn="l"/>
            <a:endParaRPr lang="da-DK" sz="1400" i="1" dirty="0">
              <a:solidFill>
                <a:schemeClr val="bg1"/>
              </a:solidFill>
              <a:latin typeface="Arial" panose="020B0604020202020204" pitchFamily="34" charset="0"/>
            </a:endParaRPr>
          </a:p>
          <a:p>
            <a:pPr algn="l"/>
            <a:r>
              <a:rPr lang="da-DK" sz="1400" b="0" i="1" u="none" strike="noStrike" baseline="0" dirty="0">
                <a:solidFill>
                  <a:schemeClr val="bg1"/>
                </a:solidFill>
                <a:latin typeface="Arial" panose="020B0604020202020204" pitchFamily="34" charset="0"/>
              </a:rPr>
              <a:t>Holbæk Kommune har oplyst, at kommunens interesse i de frivillige aftaler med grundejerne om belysning på private fællesveje bl.a. er hensynet til infrastruktur, det æstetiske udtryk i form af ensartet belysning, og hensynet til klima og miljø.</a:t>
            </a:r>
            <a:endParaRPr lang="da-DK" sz="1400" i="1" dirty="0">
              <a:solidFill>
                <a:schemeClr val="bg1"/>
              </a:solidFill>
              <a:latin typeface="Arial" panose="020B0604020202020204" pitchFamily="34" charset="0"/>
            </a:endParaRPr>
          </a:p>
          <a:p>
            <a:pPr algn="l"/>
            <a:endParaRPr lang="da-DK" sz="1400" b="0" i="1" u="none" strike="noStrike" baseline="0" dirty="0">
              <a:solidFill>
                <a:schemeClr val="bg1"/>
              </a:solidFill>
              <a:latin typeface="Arial" panose="020B0604020202020204" pitchFamily="34" charset="0"/>
            </a:endParaRPr>
          </a:p>
          <a:p>
            <a:pPr algn="l"/>
            <a:r>
              <a:rPr lang="da-DK" sz="1400" b="0" i="1" u="none" strike="noStrike" baseline="0" dirty="0">
                <a:solidFill>
                  <a:schemeClr val="bg1"/>
                </a:solidFill>
                <a:latin typeface="Arial" panose="020B0604020202020204" pitchFamily="34" charset="0"/>
              </a:rPr>
              <a:t>Sådanne interesser er saglige for en kommune at varetage.</a:t>
            </a:r>
          </a:p>
          <a:p>
            <a:pPr algn="l"/>
            <a:endParaRPr lang="da-DK" sz="1400" i="1" dirty="0">
              <a:solidFill>
                <a:schemeClr val="bg1"/>
              </a:solidFill>
              <a:latin typeface="Arial" panose="020B0604020202020204" pitchFamily="34" charset="0"/>
            </a:endParaRPr>
          </a:p>
          <a:p>
            <a:pPr algn="l"/>
            <a:r>
              <a:rPr lang="da-DK" sz="1400" b="1" i="0" u="none" strike="noStrike" baseline="0" dirty="0">
                <a:solidFill>
                  <a:schemeClr val="bg1"/>
                </a:solidFill>
                <a:latin typeface="Arial" panose="020B0604020202020204" pitchFamily="34" charset="0"/>
              </a:rPr>
              <a:t>Som </a:t>
            </a:r>
            <a:r>
              <a:rPr lang="da-DK" sz="1400" b="1" i="1" u="none" strike="noStrike" baseline="0" dirty="0">
                <a:solidFill>
                  <a:schemeClr val="bg1"/>
                </a:solidFill>
                <a:latin typeface="Arial" panose="020B0604020202020204" pitchFamily="34" charset="0"/>
              </a:rPr>
              <a:t>det fremgår af den citerede praksis ovenfor, vil Holbæk Kommune derfor lovligt kunne betale for udgifterne til driften af belysningen på private fællesveje.</a:t>
            </a:r>
          </a:p>
          <a:p>
            <a:pPr algn="l"/>
            <a:endParaRPr lang="da-DK" sz="1400" i="1" dirty="0">
              <a:solidFill>
                <a:schemeClr val="bg1"/>
              </a:solidFill>
              <a:latin typeface="Arial" panose="020B0604020202020204" pitchFamily="34" charset="0"/>
            </a:endParaRPr>
          </a:p>
          <a:p>
            <a:pPr algn="l"/>
            <a:r>
              <a:rPr lang="da-DK" sz="1400" b="0" i="1" u="none" strike="noStrike" baseline="0" dirty="0">
                <a:solidFill>
                  <a:schemeClr val="bg1"/>
                </a:solidFill>
                <a:latin typeface="Arial" panose="020B0604020202020204" pitchFamily="34" charset="0"/>
              </a:rPr>
              <a:t>Da der er tale om frivillige aftaler om en ydelse, der stilles til rådighed for grundejerne, kan kommunen også vælge at opkræve betaling for ydelsen.</a:t>
            </a:r>
          </a:p>
          <a:p>
            <a:pPr algn="l"/>
            <a:endParaRPr lang="da-DK" sz="1400" i="1" dirty="0">
              <a:solidFill>
                <a:schemeClr val="bg1"/>
              </a:solidFill>
              <a:latin typeface="Arial" panose="020B0604020202020204" pitchFamily="34" charset="0"/>
            </a:endParaRPr>
          </a:p>
          <a:p>
            <a:pPr algn="l"/>
            <a:r>
              <a:rPr lang="da-DK" sz="1400" i="1" dirty="0">
                <a:solidFill>
                  <a:schemeClr val="bg1"/>
                </a:solidFill>
                <a:latin typeface="Arial" panose="020B0604020202020204" pitchFamily="34" charset="0"/>
              </a:rPr>
              <a:t>Det er på den baggrund Ankestyrelsens vurdering at aftalerne er lovlige.</a:t>
            </a:r>
            <a:r>
              <a:rPr lang="da-DK" sz="1400" b="0" i="1" u="none" strike="noStrike" baseline="0" dirty="0">
                <a:solidFill>
                  <a:schemeClr val="bg1"/>
                </a:solidFill>
                <a:latin typeface="Arial" panose="020B0604020202020204" pitchFamily="34" charset="0"/>
              </a:rPr>
              <a:t>” </a:t>
            </a:r>
            <a:r>
              <a:rPr lang="da-DK" sz="1400" b="0" u="none" strike="noStrike" baseline="0" dirty="0">
                <a:solidFill>
                  <a:schemeClr val="bg1"/>
                </a:solidFill>
                <a:latin typeface="Arial" panose="020B0604020202020204" pitchFamily="34" charset="0"/>
              </a:rPr>
              <a:t>(Fremhævet her). </a:t>
            </a:r>
            <a:endParaRPr lang="da-DK" sz="1400" dirty="0">
              <a:solidFill>
                <a:schemeClr val="bg1"/>
              </a:solidFill>
              <a:latin typeface="+mj-lt"/>
              <a:ea typeface="Open Sans" panose="020B0606030504020204" pitchFamily="34" charset="0"/>
              <a:cs typeface="Arial" panose="020B0604020202020204" pitchFamily="34" charset="0"/>
            </a:endParaRPr>
          </a:p>
          <a:p>
            <a:pPr marL="0" marR="0" lvl="0" indent="0" algn="l" defTabSz="1189134" rtl="0" eaLnBrk="1" fontAlgn="auto" latinLnBrk="0" hangingPunct="1">
              <a:lnSpc>
                <a:spcPct val="90000"/>
              </a:lnSpc>
              <a:spcBef>
                <a:spcPct val="0"/>
              </a:spcBef>
              <a:spcAft>
                <a:spcPct val="0"/>
              </a:spcAft>
              <a:buClrTx/>
              <a:buSzTx/>
              <a:buFont typeface="Arial" panose="020B0604020202020204" pitchFamily="34" charset="0"/>
              <a:buNone/>
              <a:defRPr/>
            </a:pPr>
            <a:r>
              <a:rPr lang="en-gb" sz="1800" b="0" i="0" u="none" strike="noStrike" kern="1200" cap="none" spc="0" normalizeH="0" noProof="0" dirty="0">
                <a:ln>
                  <a:noFill/>
                </a:ln>
                <a:solidFill>
                  <a:prstClr val="white"/>
                </a:solidFill>
                <a:effectLst/>
                <a:uLnTx/>
                <a:uFillTx/>
                <a:latin typeface="Arial"/>
                <a:ea typeface="Open Sans" panose="020B0606030504020204" pitchFamily="34" charset="0"/>
                <a:cs typeface="Arial" panose="020B0604020202020204" pitchFamily="34" charset="0"/>
              </a:rPr>
              <a:t> </a:t>
            </a:r>
          </a:p>
        </p:txBody>
      </p:sp>
      <p:sp>
        <p:nvSpPr>
          <p:cNvPr id="26" name="Rektangel 25">
            <a:extLst>
              <a:ext uri="{FF2B5EF4-FFF2-40B4-BE49-F238E27FC236}">
                <a16:creationId xmlns:a16="http://schemas.microsoft.com/office/drawing/2014/main" id="{A8C7CC30-0DC5-A3EE-7838-4DEFCB991F42}"/>
              </a:ext>
            </a:extLst>
          </p:cNvPr>
          <p:cNvSpPr/>
          <p:nvPr/>
        </p:nvSpPr>
        <p:spPr>
          <a:xfrm>
            <a:off x="1263198" y="3449841"/>
            <a:ext cx="2920506" cy="317425"/>
          </a:xfrm>
          <a:prstGeom prst="rect">
            <a:avLst/>
          </a:prstGeom>
          <a:noFill/>
          <a:ln>
            <a:noFill/>
          </a:ln>
          <a:effectLst>
            <a:outerShdw blurRad="215900" dist="50800" sx="101000" sy="101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829889" rtl="0" eaLnBrk="1" fontAlgn="auto" latinLnBrk="0" hangingPunct="1">
              <a:lnSpc>
                <a:spcPct val="100000"/>
              </a:lnSpc>
              <a:spcBef>
                <a:spcPct val="0"/>
              </a:spcBef>
              <a:spcAft>
                <a:spcPct val="0"/>
              </a:spcAft>
              <a:buClrTx/>
              <a:buSzTx/>
              <a:buFontTx/>
              <a:buNone/>
              <a:defRPr/>
            </a:pPr>
            <a:endParaRPr kumimoji="0" lang="da-DK" sz="1200" b="0" i="0" u="none" strike="noStrike" kern="1200" cap="none" spc="0" normalizeH="0" baseline="0" noProof="0">
              <a:ln>
                <a:noFill/>
              </a:ln>
              <a:solidFill>
                <a:srgbClr val="2CD5C4"/>
              </a:solidFill>
              <a:effectLst/>
              <a:uLnTx/>
              <a:uFillTx/>
              <a:latin typeface="Arial"/>
              <a:cs typeface="Arial"/>
            </a:endParaRPr>
          </a:p>
        </p:txBody>
      </p:sp>
      <p:sp>
        <p:nvSpPr>
          <p:cNvPr id="42" name="Tekstfelt 41">
            <a:extLst>
              <a:ext uri="{FF2B5EF4-FFF2-40B4-BE49-F238E27FC236}">
                <a16:creationId xmlns:a16="http://schemas.microsoft.com/office/drawing/2014/main" id="{CAACB158-241F-9065-E2EE-46F260168069}"/>
              </a:ext>
            </a:extLst>
          </p:cNvPr>
          <p:cNvSpPr txBox="1"/>
          <p:nvPr/>
        </p:nvSpPr>
        <p:spPr>
          <a:xfrm>
            <a:off x="1273467" y="3896271"/>
            <a:ext cx="4401481" cy="276999"/>
          </a:xfrm>
          <a:prstGeom prst="rect">
            <a:avLst/>
          </a:prstGeom>
          <a:noFill/>
        </p:spPr>
        <p:txBody>
          <a:bodyPr wrap="square" rtlCol="0">
            <a:spAutoFit/>
          </a:bodyPr>
          <a:lstStyle/>
          <a:p>
            <a:pPr marL="0" marR="0" lvl="0" indent="0" algn="l" defTabSz="914386" rtl="0" eaLnBrk="1" fontAlgn="auto" latinLnBrk="0" hangingPunct="1">
              <a:lnSpc>
                <a:spcPct val="100000"/>
              </a:lnSpc>
              <a:spcBef>
                <a:spcPct val="0"/>
              </a:spcBef>
              <a:spcAft>
                <a:spcPct val="0"/>
              </a:spcAft>
              <a:buClrTx/>
              <a:buSzTx/>
              <a:buFontTx/>
              <a:buNone/>
              <a:defRPr/>
            </a:pPr>
            <a:endParaRPr lang="en-gb" sz="1200" b="0" i="0" u="none" strike="noStrike" kern="1200" cap="none" spc="0" normalizeH="0" noProof="0">
              <a:ln>
                <a:noFill/>
              </a:ln>
              <a:solidFill>
                <a:srgbClr val="2CD5C4"/>
              </a:solidFill>
              <a:effectLst/>
              <a:uLnTx/>
              <a:uFillTx/>
              <a:latin typeface="+mj-lt"/>
              <a:ea typeface="+mn-ea"/>
              <a:cs typeface="Arial"/>
            </a:endParaRPr>
          </a:p>
        </p:txBody>
      </p:sp>
      <p:sp>
        <p:nvSpPr>
          <p:cNvPr id="46" name="Rektangel 45">
            <a:extLst>
              <a:ext uri="{FF2B5EF4-FFF2-40B4-BE49-F238E27FC236}">
                <a16:creationId xmlns:a16="http://schemas.microsoft.com/office/drawing/2014/main" id="{71EFDC4F-405E-6B34-5F07-BFAD1F88F590}"/>
              </a:ext>
            </a:extLst>
          </p:cNvPr>
          <p:cNvSpPr/>
          <p:nvPr/>
        </p:nvSpPr>
        <p:spPr>
          <a:xfrm>
            <a:off x="1256486" y="2579499"/>
            <a:ext cx="4076806" cy="317425"/>
          </a:xfrm>
          <a:prstGeom prst="rect">
            <a:avLst/>
          </a:prstGeom>
          <a:noFill/>
          <a:ln>
            <a:noFill/>
          </a:ln>
          <a:effectLst>
            <a:outerShdw blurRad="215900" dist="50800" sx="101000" sy="101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829889" rtl="0" eaLnBrk="1" fontAlgn="auto" latinLnBrk="0" hangingPunct="1">
              <a:lnSpc>
                <a:spcPct val="100000"/>
              </a:lnSpc>
              <a:spcBef>
                <a:spcPct val="0"/>
              </a:spcBef>
              <a:spcAft>
                <a:spcPct val="0"/>
              </a:spcAft>
              <a:buClrTx/>
              <a:buSzTx/>
              <a:buFontTx/>
              <a:buNone/>
              <a:defRPr/>
            </a:pPr>
            <a:endParaRPr lang="en-gb" sz="1200" b="0" i="0" u="none" strike="noStrike" kern="1200" cap="none" spc="0" normalizeH="0" noProof="0">
              <a:ln>
                <a:noFill/>
              </a:ln>
              <a:solidFill>
                <a:srgbClr val="2CD5C4"/>
              </a:solidFill>
              <a:effectLst/>
              <a:uLnTx/>
              <a:uFillTx/>
              <a:latin typeface="Arial"/>
              <a:cs typeface="Arial"/>
            </a:endParaRPr>
          </a:p>
          <a:p>
            <a:pPr marL="0" marR="0" lvl="0" indent="0" algn="l" defTabSz="829889" rtl="0" eaLnBrk="1" fontAlgn="auto" latinLnBrk="0" hangingPunct="1">
              <a:lnSpc>
                <a:spcPct val="100000"/>
              </a:lnSpc>
              <a:spcBef>
                <a:spcPct val="0"/>
              </a:spcBef>
              <a:spcAft>
                <a:spcPct val="0"/>
              </a:spcAft>
              <a:buClrTx/>
              <a:buSzTx/>
              <a:buFontTx/>
              <a:buNone/>
              <a:defRPr/>
            </a:pPr>
            <a:endParaRPr kumimoji="0" lang="da-DK" sz="1200" b="0" i="0" u="none" strike="noStrike" kern="1200" cap="none" spc="0" normalizeH="0" baseline="0" noProof="0">
              <a:ln>
                <a:noFill/>
              </a:ln>
              <a:solidFill>
                <a:srgbClr val="2CD5C4"/>
              </a:solidFill>
              <a:effectLst/>
              <a:uLnTx/>
              <a:uFillTx/>
              <a:latin typeface="Arial"/>
              <a:cs typeface="Arial"/>
            </a:endParaRPr>
          </a:p>
        </p:txBody>
      </p:sp>
      <p:sp>
        <p:nvSpPr>
          <p:cNvPr id="3" name="Tekstfelt 2">
            <a:extLst>
              <a:ext uri="{FF2B5EF4-FFF2-40B4-BE49-F238E27FC236}">
                <a16:creationId xmlns:a16="http://schemas.microsoft.com/office/drawing/2014/main" id="{79AB62AD-8A40-1EFC-4A9B-2B9AB06B7E2B}"/>
              </a:ext>
            </a:extLst>
          </p:cNvPr>
          <p:cNvSpPr txBox="1"/>
          <p:nvPr/>
        </p:nvSpPr>
        <p:spPr>
          <a:xfrm>
            <a:off x="7414133" y="6572525"/>
            <a:ext cx="3932923" cy="21544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da-DK" sz="800" b="0" i="0" u="none" strike="noStrike" kern="1200" cap="none" spc="0" normalizeH="0" baseline="0" noProof="0" dirty="0">
                <a:ln>
                  <a:noFill/>
                </a:ln>
                <a:solidFill>
                  <a:srgbClr val="626769"/>
                </a:solidFill>
                <a:effectLst/>
                <a:uLnTx/>
                <a:uFillTx/>
                <a:latin typeface="Arial" panose="020B0604020202020204"/>
                <a:ea typeface="+mn-ea"/>
                <a:cs typeface="+mn-cs"/>
              </a:rPr>
              <a:t>Foto: Colourbox</a:t>
            </a:r>
          </a:p>
        </p:txBody>
      </p:sp>
    </p:spTree>
    <p:custDataLst>
      <p:tags r:id="rId1"/>
    </p:custDataLst>
    <p:extLst>
      <p:ext uri="{BB962C8B-B14F-4D97-AF65-F5344CB8AC3E}">
        <p14:creationId xmlns:p14="http://schemas.microsoft.com/office/powerpoint/2010/main" val="3026789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9CE332AB-7346-C701-0383-1A79E97DF70A}"/>
            </a:ext>
          </a:extLst>
        </p:cNvPr>
        <p:cNvGrpSpPr/>
        <p:nvPr/>
      </p:nvGrpSpPr>
      <p:grpSpPr>
        <a:xfrm>
          <a:off x="0" y="0"/>
          <a:ext cx="0" cy="0"/>
          <a:chOff x="0" y="0"/>
          <a:chExt cx="0" cy="0"/>
        </a:xfrm>
      </p:grpSpPr>
      <p:pic>
        <p:nvPicPr>
          <p:cNvPr id="5" name="Billede 4">
            <a:extLst>
              <a:ext uri="{FF2B5EF4-FFF2-40B4-BE49-F238E27FC236}">
                <a16:creationId xmlns:a16="http://schemas.microsoft.com/office/drawing/2014/main" id="{FF7BBD35-1DA5-7460-10DE-BC1302325184}"/>
              </a:ext>
            </a:extLst>
          </p:cNvPr>
          <p:cNvPicPr>
            <a:picLocks noChangeAspect="1"/>
          </p:cNvPicPr>
          <p:nvPr/>
        </p:nvPicPr>
        <p:blipFill>
          <a:blip r:embed="rId3"/>
          <a:srcRect l="10915" t="21804" r="37810" b="7294"/>
          <a:stretch/>
        </p:blipFill>
        <p:spPr>
          <a:xfrm>
            <a:off x="387275" y="258183"/>
            <a:ext cx="5626249" cy="4862457"/>
          </a:xfrm>
          <a:prstGeom prst="rect">
            <a:avLst/>
          </a:prstGeom>
          <a:ln>
            <a:solidFill>
              <a:srgbClr val="3E4543"/>
            </a:solidFill>
          </a:ln>
        </p:spPr>
      </p:pic>
      <p:pic>
        <p:nvPicPr>
          <p:cNvPr id="9" name="Billede 8">
            <a:extLst>
              <a:ext uri="{FF2B5EF4-FFF2-40B4-BE49-F238E27FC236}">
                <a16:creationId xmlns:a16="http://schemas.microsoft.com/office/drawing/2014/main" id="{205EA621-C832-C329-CEEB-84EE350D8B1C}"/>
              </a:ext>
            </a:extLst>
          </p:cNvPr>
          <p:cNvPicPr>
            <a:picLocks noChangeAspect="1"/>
          </p:cNvPicPr>
          <p:nvPr/>
        </p:nvPicPr>
        <p:blipFill>
          <a:blip r:embed="rId4"/>
          <a:srcRect l="17091" t="20457" r="39379" b="19134"/>
          <a:stretch/>
        </p:blipFill>
        <p:spPr>
          <a:xfrm>
            <a:off x="6438169" y="258183"/>
            <a:ext cx="4906106" cy="3755869"/>
          </a:xfrm>
          <a:prstGeom prst="rect">
            <a:avLst/>
          </a:prstGeom>
          <a:ln>
            <a:solidFill>
              <a:srgbClr val="3E4543"/>
            </a:solidFill>
          </a:ln>
        </p:spPr>
      </p:pic>
      <p:pic>
        <p:nvPicPr>
          <p:cNvPr id="11" name="Billede 10">
            <a:extLst>
              <a:ext uri="{FF2B5EF4-FFF2-40B4-BE49-F238E27FC236}">
                <a16:creationId xmlns:a16="http://schemas.microsoft.com/office/drawing/2014/main" id="{2169141D-457B-B88A-DD07-98F7CA1E9A66}"/>
              </a:ext>
            </a:extLst>
          </p:cNvPr>
          <p:cNvPicPr>
            <a:picLocks noChangeAspect="1"/>
          </p:cNvPicPr>
          <p:nvPr/>
        </p:nvPicPr>
        <p:blipFill>
          <a:blip r:embed="rId5"/>
          <a:srcRect l="17091" t="25944" r="39379" b="41491"/>
          <a:stretch/>
        </p:blipFill>
        <p:spPr>
          <a:xfrm>
            <a:off x="6419119" y="4086805"/>
            <a:ext cx="4925156" cy="2233348"/>
          </a:xfrm>
          <a:prstGeom prst="rect">
            <a:avLst/>
          </a:prstGeom>
          <a:ln>
            <a:solidFill>
              <a:srgbClr val="3E4543"/>
            </a:solidFill>
          </a:ln>
        </p:spPr>
      </p:pic>
    </p:spTree>
    <p:extLst>
      <p:ext uri="{BB962C8B-B14F-4D97-AF65-F5344CB8AC3E}">
        <p14:creationId xmlns:p14="http://schemas.microsoft.com/office/powerpoint/2010/main" val="3128657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7" name="Billede 16" descr="Et billede, der indeholder udendørs, sky, vej/gade, Vejbelægning&#10;&#10;Automatisk genereret beskrivelse">
            <a:extLst>
              <a:ext uri="{FF2B5EF4-FFF2-40B4-BE49-F238E27FC236}">
                <a16:creationId xmlns:a16="http://schemas.microsoft.com/office/drawing/2014/main" id="{925FA479-B848-E440-387E-F3AE2D9A92E0}"/>
              </a:ext>
            </a:extLst>
          </p:cNvPr>
          <p:cNvPicPr>
            <a:picLocks noChangeAspect="1"/>
          </p:cNvPicPr>
          <p:nvPr/>
        </p:nvPicPr>
        <p:blipFill>
          <a:blip r:embed="rId5">
            <a:alphaModFix amt="35000"/>
          </a:blip>
          <a:stretch>
            <a:fillRect/>
          </a:stretch>
        </p:blipFill>
        <p:spPr>
          <a:xfrm>
            <a:off x="0" y="0"/>
            <a:ext cx="12192000" cy="6858000"/>
          </a:xfrm>
          <a:prstGeom prst="rect">
            <a:avLst/>
          </a:prstGeom>
        </p:spPr>
      </p:pic>
      <p:graphicFrame>
        <p:nvGraphicFramePr>
          <p:cNvPr id="2" name="Object 1" hidden="1">
            <a:extLst>
              <a:ext uri="{FF2B5EF4-FFF2-40B4-BE49-F238E27FC236}">
                <a16:creationId xmlns:a16="http://schemas.microsoft.com/office/drawing/2014/main" id="{3FE4422F-40B6-AD2A-F1BB-7AB2D6195D45}"/>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25" imgH="424" progId="TCLayout.ActiveDocument.1">
                  <p:embed/>
                </p:oleObj>
              </mc:Choice>
              <mc:Fallback>
                <p:oleObj name="think-cell Slide" r:id="rId6" imgW="425" imgH="424" progId="TCLayout.ActiveDocument.1">
                  <p:embed/>
                  <p:pic>
                    <p:nvPicPr>
                      <p:cNvPr id="2" name="Object 1" hidden="1">
                        <a:extLst>
                          <a:ext uri="{FF2B5EF4-FFF2-40B4-BE49-F238E27FC236}">
                            <a16:creationId xmlns:a16="http://schemas.microsoft.com/office/drawing/2014/main" id="{3FE4422F-40B6-AD2A-F1BB-7AB2D6195D4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grpSp>
        <p:nvGrpSpPr>
          <p:cNvPr id="27" name="Group 26">
            <a:extLst>
              <a:ext uri="{FF2B5EF4-FFF2-40B4-BE49-F238E27FC236}">
                <a16:creationId xmlns:a16="http://schemas.microsoft.com/office/drawing/2014/main" id="{9B89C5E2-FB16-CAF0-8BB7-1023DC1C64D6}"/>
              </a:ext>
            </a:extLst>
          </p:cNvPr>
          <p:cNvGrpSpPr/>
          <p:nvPr/>
        </p:nvGrpSpPr>
        <p:grpSpPr>
          <a:xfrm>
            <a:off x="900821" y="2148840"/>
            <a:ext cx="9111859" cy="3326716"/>
            <a:chOff x="334962" y="1158874"/>
            <a:chExt cx="6411744" cy="4899025"/>
          </a:xfrm>
          <a:solidFill>
            <a:schemeClr val="accent1"/>
          </a:solidFill>
        </p:grpSpPr>
        <p:grpSp>
          <p:nvGrpSpPr>
            <p:cNvPr id="24" name="Group 23">
              <a:extLst>
                <a:ext uri="{FF2B5EF4-FFF2-40B4-BE49-F238E27FC236}">
                  <a16:creationId xmlns:a16="http://schemas.microsoft.com/office/drawing/2014/main" id="{31CDF42C-8090-09BB-EE92-2CFE4D345726}"/>
                </a:ext>
              </a:extLst>
            </p:cNvPr>
            <p:cNvGrpSpPr/>
            <p:nvPr/>
          </p:nvGrpSpPr>
          <p:grpSpPr>
            <a:xfrm>
              <a:off x="334962" y="1158874"/>
              <a:ext cx="6411744" cy="1554515"/>
              <a:chOff x="334962" y="1158874"/>
              <a:chExt cx="6411744" cy="1554515"/>
            </a:xfrm>
            <a:grpFill/>
          </p:grpSpPr>
          <p:sp>
            <p:nvSpPr>
              <p:cNvPr id="6" name="Rectangle 5">
                <a:extLst>
                  <a:ext uri="{FF2B5EF4-FFF2-40B4-BE49-F238E27FC236}">
                    <a16:creationId xmlns:a16="http://schemas.microsoft.com/office/drawing/2014/main" id="{AE144E14-C6A6-489E-A81F-D80BA15BB52A}"/>
                  </a:ext>
                </a:extLst>
              </p:cNvPr>
              <p:cNvSpPr/>
              <p:nvPr/>
            </p:nvSpPr>
            <p:spPr>
              <a:xfrm>
                <a:off x="334962" y="1158874"/>
                <a:ext cx="676113" cy="1554515"/>
              </a:xfrm>
              <a:prstGeom prst="rect">
                <a:avLst/>
              </a:prstGeom>
              <a:grpFill/>
              <a:ln w="9525">
                <a:solidFill>
                  <a:srgbClr val="D8DAD9"/>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noAutofit/>
              </a:bodyPr>
              <a:lstStyle>
                <a:defPPr>
                  <a:defRPr lang="de-DE"/>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algn="ctr">
                  <a:spcBef>
                    <a:spcPts val="600"/>
                  </a:spcBef>
                  <a:buClr>
                    <a:schemeClr val="bg1"/>
                  </a:buClr>
                  <a:buSzPct val="140000"/>
                </a:pPr>
                <a:r>
                  <a:rPr b="1">
                    <a:solidFill>
                      <a:srgbClr val="3E4543"/>
                    </a:solidFill>
                    <a:latin typeface="Arial"/>
                  </a:rPr>
                  <a:t>1</a:t>
                </a:r>
              </a:p>
            </p:txBody>
          </p:sp>
          <p:sp>
            <p:nvSpPr>
              <p:cNvPr id="5" name="Rechteck 60">
                <a:extLst>
                  <a:ext uri="{FF2B5EF4-FFF2-40B4-BE49-F238E27FC236}">
                    <a16:creationId xmlns:a16="http://schemas.microsoft.com/office/drawing/2014/main" id="{36D05EBC-AF80-4B96-92A3-234E7D8207FF}"/>
                  </a:ext>
                </a:extLst>
              </p:cNvPr>
              <p:cNvSpPr/>
              <p:nvPr/>
            </p:nvSpPr>
            <p:spPr>
              <a:xfrm>
                <a:off x="1114682" y="1158874"/>
                <a:ext cx="5632024" cy="1554515"/>
              </a:xfrm>
              <a:prstGeom prst="homePlate">
                <a:avLst>
                  <a:gd name="adj" fmla="val 31822"/>
                </a:avLst>
              </a:prstGeom>
              <a:grpFill/>
              <a:ln w="9525" cap="flat" cmpd="sng" algn="ctr">
                <a:solidFill>
                  <a:srgbClr val="3E4543"/>
                </a:solidFill>
                <a:prstDash val="solid"/>
                <a:miter lim="800000"/>
              </a:ln>
              <a:effectLst/>
            </p:spPr>
            <p:txBody>
              <a:bodyPr lIns="72000" tIns="72000" rIns="72000" bIns="72000"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200"/>
                  </a:spcBef>
                  <a:defRPr/>
                </a:pPr>
                <a:endParaRPr lang="da-DK" sz="1600" b="1" dirty="0">
                  <a:solidFill>
                    <a:schemeClr val="bg1"/>
                  </a:solidFill>
                </a:endParaRPr>
              </a:p>
              <a:p>
                <a:pPr>
                  <a:spcBef>
                    <a:spcPts val="200"/>
                  </a:spcBef>
                  <a:defRPr/>
                </a:pPr>
                <a:r>
                  <a:rPr lang="da-DK" b="1" dirty="0">
                    <a:solidFill>
                      <a:schemeClr val="bg1"/>
                    </a:solidFill>
                  </a:rPr>
                  <a:t>Hvilket slags areal er der tale om?</a:t>
                </a:r>
              </a:p>
              <a:p>
                <a:pPr lvl="0">
                  <a:spcBef>
                    <a:spcPts val="200"/>
                  </a:spcBef>
                  <a:buSzTx/>
                  <a:defRPr/>
                </a:pPr>
                <a:endParaRPr kumimoji="0" sz="1600" b="1" i="0" u="none" strike="noStrike" kern="0" cap="none" spc="0" normalizeH="0" baseline="0" noProof="0" dirty="0">
                  <a:ln>
                    <a:noFill/>
                  </a:ln>
                  <a:solidFill>
                    <a:schemeClr val="bg1"/>
                  </a:solidFill>
                  <a:effectLst/>
                  <a:uLnTx/>
                  <a:uFillTx/>
                </a:endParaRPr>
              </a:p>
            </p:txBody>
          </p:sp>
        </p:grpSp>
        <p:grpSp>
          <p:nvGrpSpPr>
            <p:cNvPr id="26" name="Group 25">
              <a:extLst>
                <a:ext uri="{FF2B5EF4-FFF2-40B4-BE49-F238E27FC236}">
                  <a16:creationId xmlns:a16="http://schemas.microsoft.com/office/drawing/2014/main" id="{F01C1DB5-0E58-E085-5BAF-AA72C3AA1C15}"/>
                </a:ext>
              </a:extLst>
            </p:cNvPr>
            <p:cNvGrpSpPr/>
            <p:nvPr/>
          </p:nvGrpSpPr>
          <p:grpSpPr>
            <a:xfrm>
              <a:off x="334962" y="4503384"/>
              <a:ext cx="6411744" cy="1554515"/>
              <a:chOff x="334962" y="4503384"/>
              <a:chExt cx="6411744" cy="1554515"/>
            </a:xfrm>
            <a:grpFill/>
          </p:grpSpPr>
          <p:sp>
            <p:nvSpPr>
              <p:cNvPr id="8" name="Rectangle 7">
                <a:extLst>
                  <a:ext uri="{FF2B5EF4-FFF2-40B4-BE49-F238E27FC236}">
                    <a16:creationId xmlns:a16="http://schemas.microsoft.com/office/drawing/2014/main" id="{8076328C-E4CD-464F-B23A-A504B9A59DC1}"/>
                  </a:ext>
                </a:extLst>
              </p:cNvPr>
              <p:cNvSpPr/>
              <p:nvPr/>
            </p:nvSpPr>
            <p:spPr>
              <a:xfrm>
                <a:off x="334962" y="4503384"/>
                <a:ext cx="676113" cy="1554515"/>
              </a:xfrm>
              <a:prstGeom prst="rect">
                <a:avLst/>
              </a:prstGeom>
              <a:grpFill/>
              <a:ln w="9525">
                <a:solidFill>
                  <a:srgbClr val="D8DAD9"/>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noAutofit/>
              </a:bodyPr>
              <a:lstStyle>
                <a:defPPr>
                  <a:defRPr lang="de-DE"/>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algn="ctr">
                  <a:spcBef>
                    <a:spcPts val="600"/>
                  </a:spcBef>
                  <a:buClr>
                    <a:schemeClr val="bg1"/>
                  </a:buClr>
                  <a:buSzPct val="140000"/>
                </a:pPr>
                <a:r>
                  <a:rPr b="1">
                    <a:solidFill>
                      <a:srgbClr val="3E4543"/>
                    </a:solidFill>
                    <a:latin typeface="Arial"/>
                  </a:rPr>
                  <a:t>3</a:t>
                </a:r>
              </a:p>
            </p:txBody>
          </p:sp>
          <p:sp>
            <p:nvSpPr>
              <p:cNvPr id="10" name="Rechteck 60">
                <a:extLst>
                  <a:ext uri="{FF2B5EF4-FFF2-40B4-BE49-F238E27FC236}">
                    <a16:creationId xmlns:a16="http://schemas.microsoft.com/office/drawing/2014/main" id="{B040BB25-4978-4F6F-B00D-BC8E312B9B93}"/>
                  </a:ext>
                </a:extLst>
              </p:cNvPr>
              <p:cNvSpPr/>
              <p:nvPr/>
            </p:nvSpPr>
            <p:spPr>
              <a:xfrm>
                <a:off x="1114682" y="4503384"/>
                <a:ext cx="5632024" cy="1554515"/>
              </a:xfrm>
              <a:prstGeom prst="homePlate">
                <a:avLst>
                  <a:gd name="adj" fmla="val 31822"/>
                </a:avLst>
              </a:prstGeom>
              <a:grpFill/>
              <a:ln w="9525" cap="flat" cmpd="sng" algn="ctr">
                <a:solidFill>
                  <a:srgbClr val="3E4543"/>
                </a:solidFill>
                <a:prstDash val="solid"/>
                <a:miter lim="800000"/>
              </a:ln>
              <a:effectLst/>
            </p:spPr>
            <p:txBody>
              <a:bodyPr lIns="72000" tIns="72000" rIns="72000" bIns="72000"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spcBef>
                    <a:spcPts val="200"/>
                  </a:spcBef>
                  <a:buSzTx/>
                  <a:defRPr/>
                </a:pPr>
                <a:r>
                  <a:rPr kumimoji="0" lang="da-DK" b="1" i="0" u="none" strike="noStrike" kern="0" cap="none" spc="0" normalizeH="0" baseline="0" noProof="0" dirty="0">
                    <a:ln>
                      <a:noFill/>
                    </a:ln>
                    <a:solidFill>
                      <a:schemeClr val="bg1"/>
                    </a:solidFill>
                    <a:effectLst/>
                    <a:uLnTx/>
                    <a:uFillTx/>
                  </a:rPr>
                  <a:t>Kræver det et </a:t>
                </a:r>
                <a:r>
                  <a:rPr kumimoji="0" lang="da-DK" b="1" i="0" u="none" strike="noStrike" kern="0" cap="none" spc="0" normalizeH="0" baseline="0" noProof="0" dirty="0" err="1">
                    <a:ln>
                      <a:noFill/>
                    </a:ln>
                    <a:solidFill>
                      <a:schemeClr val="bg1"/>
                    </a:solidFill>
                    <a:effectLst/>
                    <a:uLnTx/>
                    <a:uFillTx/>
                  </a:rPr>
                  <a:t>nyanlæg</a:t>
                </a:r>
                <a:r>
                  <a:rPr kumimoji="0" lang="da-DK" b="1" i="0" u="none" strike="noStrike" kern="0" cap="none" spc="0" normalizeH="0" baseline="0" noProof="0" dirty="0">
                    <a:ln>
                      <a:noFill/>
                    </a:ln>
                    <a:solidFill>
                      <a:schemeClr val="bg1"/>
                    </a:solidFill>
                    <a:effectLst/>
                    <a:uLnTx/>
                    <a:uFillTx/>
                  </a:rPr>
                  <a:t>?</a:t>
                </a:r>
                <a:endParaRPr kumimoji="0" b="1" i="0" u="none" strike="noStrike" kern="0" cap="none" spc="0" normalizeH="0" baseline="0" noProof="0" dirty="0">
                  <a:ln>
                    <a:noFill/>
                  </a:ln>
                  <a:solidFill>
                    <a:schemeClr val="bg1"/>
                  </a:solidFill>
                  <a:effectLst/>
                  <a:uLnTx/>
                  <a:uFillTx/>
                </a:endParaRPr>
              </a:p>
            </p:txBody>
          </p:sp>
        </p:grpSp>
        <p:grpSp>
          <p:nvGrpSpPr>
            <p:cNvPr id="25" name="Group 24">
              <a:extLst>
                <a:ext uri="{FF2B5EF4-FFF2-40B4-BE49-F238E27FC236}">
                  <a16:creationId xmlns:a16="http://schemas.microsoft.com/office/drawing/2014/main" id="{94E87B60-FA0F-9855-45C8-B171F6352B4F}"/>
                </a:ext>
              </a:extLst>
            </p:cNvPr>
            <p:cNvGrpSpPr/>
            <p:nvPr/>
          </p:nvGrpSpPr>
          <p:grpSpPr>
            <a:xfrm>
              <a:off x="334962" y="2831129"/>
              <a:ext cx="6411744" cy="1554515"/>
              <a:chOff x="334962" y="2831129"/>
              <a:chExt cx="6411744" cy="1554515"/>
            </a:xfrm>
            <a:grpFill/>
          </p:grpSpPr>
          <p:sp>
            <p:nvSpPr>
              <p:cNvPr id="7" name="Rectangle 6">
                <a:extLst>
                  <a:ext uri="{FF2B5EF4-FFF2-40B4-BE49-F238E27FC236}">
                    <a16:creationId xmlns:a16="http://schemas.microsoft.com/office/drawing/2014/main" id="{4F611A1D-47CD-4352-B938-B1FFB6F703BE}"/>
                  </a:ext>
                </a:extLst>
              </p:cNvPr>
              <p:cNvSpPr/>
              <p:nvPr/>
            </p:nvSpPr>
            <p:spPr>
              <a:xfrm>
                <a:off x="334962" y="2831129"/>
                <a:ext cx="676113" cy="1554515"/>
              </a:xfrm>
              <a:prstGeom prst="rect">
                <a:avLst/>
              </a:prstGeom>
              <a:grpFill/>
              <a:ln w="9525">
                <a:solidFill>
                  <a:srgbClr val="D8DAD9"/>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noAutofit/>
              </a:bodyPr>
              <a:lstStyle>
                <a:defPPr>
                  <a:defRPr lang="de-DE"/>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algn="ctr">
                  <a:spcBef>
                    <a:spcPts val="600"/>
                  </a:spcBef>
                  <a:buClr>
                    <a:schemeClr val="bg1"/>
                  </a:buClr>
                  <a:buSzPct val="140000"/>
                </a:pPr>
                <a:r>
                  <a:rPr b="1">
                    <a:solidFill>
                      <a:srgbClr val="3E4543"/>
                    </a:solidFill>
                    <a:latin typeface="Arial"/>
                  </a:rPr>
                  <a:t>2</a:t>
                </a:r>
              </a:p>
            </p:txBody>
          </p:sp>
          <p:sp>
            <p:nvSpPr>
              <p:cNvPr id="9" name="Rechteck 60">
                <a:extLst>
                  <a:ext uri="{FF2B5EF4-FFF2-40B4-BE49-F238E27FC236}">
                    <a16:creationId xmlns:a16="http://schemas.microsoft.com/office/drawing/2014/main" id="{16E046CE-2C86-4B2C-886B-9DDC93372035}"/>
                  </a:ext>
                </a:extLst>
              </p:cNvPr>
              <p:cNvSpPr/>
              <p:nvPr/>
            </p:nvSpPr>
            <p:spPr>
              <a:xfrm>
                <a:off x="1114682" y="2831129"/>
                <a:ext cx="5632024" cy="1554515"/>
              </a:xfrm>
              <a:prstGeom prst="homePlate">
                <a:avLst>
                  <a:gd name="adj" fmla="val 31822"/>
                </a:avLst>
              </a:prstGeom>
              <a:grpFill/>
              <a:ln w="9525" cap="flat" cmpd="sng" algn="ctr">
                <a:solidFill>
                  <a:srgbClr val="3E4543"/>
                </a:solidFill>
                <a:prstDash val="solid"/>
                <a:miter lim="800000"/>
              </a:ln>
              <a:effectLst/>
            </p:spPr>
            <p:txBody>
              <a:bodyPr lIns="72000" tIns="72000" rIns="72000" bIns="72000"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spcBef>
                    <a:spcPts val="200"/>
                  </a:spcBef>
                  <a:buSzTx/>
                  <a:defRPr/>
                </a:pPr>
                <a:r>
                  <a:rPr kumimoji="0" lang="da-DK" b="1" i="0" u="none" strike="noStrike" kern="0" cap="none" spc="0" normalizeH="0" baseline="0" noProof="0" dirty="0">
                    <a:ln>
                      <a:noFill/>
                    </a:ln>
                    <a:solidFill>
                      <a:schemeClr val="bg1"/>
                    </a:solidFill>
                    <a:effectLst/>
                    <a:uLnTx/>
                    <a:uFillTx/>
                  </a:rPr>
                  <a:t>Hvorfor skal der være lys?</a:t>
                </a:r>
                <a:endParaRPr kumimoji="0" b="1" i="0" u="none" strike="noStrike" kern="0" cap="none" spc="0" normalizeH="0" baseline="0" noProof="0" dirty="0">
                  <a:ln>
                    <a:noFill/>
                  </a:ln>
                  <a:solidFill>
                    <a:schemeClr val="bg1"/>
                  </a:solidFill>
                  <a:effectLst/>
                  <a:uLnTx/>
                  <a:uFillTx/>
                </a:endParaRPr>
              </a:p>
            </p:txBody>
          </p:sp>
        </p:grpSp>
      </p:grpSp>
      <p:sp>
        <p:nvSpPr>
          <p:cNvPr id="4" name="1 Shape Name"/>
          <p:cNvSpPr>
            <a:spLocks noGrp="1"/>
          </p:cNvSpPr>
          <p:nvPr>
            <p:ph type="title"/>
          </p:nvPr>
        </p:nvSpPr>
        <p:spPr>
          <a:prstGeom prst="rect">
            <a:avLst/>
          </a:prstGeom>
          <a:ln>
            <a:noFill/>
          </a:ln>
        </p:spPr>
        <p:txBody>
          <a:bodyPr/>
          <a:lstStyle/>
          <a:p>
            <a:r>
              <a:rPr lang="da-DK" dirty="0"/>
              <a:t>Der skal være lys af trafikale grunde: </a:t>
            </a:r>
            <a:endParaRPr dirty="0"/>
          </a:p>
        </p:txBody>
      </p:sp>
    </p:spTree>
    <p:custDataLst>
      <p:tags r:id="rId1"/>
    </p:custDataLst>
    <p:extLst>
      <p:ext uri="{BB962C8B-B14F-4D97-AF65-F5344CB8AC3E}">
        <p14:creationId xmlns:p14="http://schemas.microsoft.com/office/powerpoint/2010/main" val="2406385112"/>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MS_TEMPLATE_ID" val=""/>
  <p:tag name="SELECTEDLANGUAGE" val="Danish"/>
</p:tagLst>
</file>

<file path=ppt/tags/tag10.xml><?xml version="1.0" encoding="utf-8"?>
<p:tagLst xmlns:a="http://schemas.openxmlformats.org/drawingml/2006/main" xmlns:r="http://schemas.openxmlformats.org/officeDocument/2006/relationships" xmlns:p="http://schemas.openxmlformats.org/presentationml/2006/main">
  <p:tag name="SLIDEHUBID" val="9660382339550136134018bf497f59b0e8ea522094b940d7543df32b3b6706195266308"/>
  <p:tag name="SLIDEHUBID_NEW" val="updated"/>
  <p:tag name="SLIDEHUBUPDATETIME" val="2024-04-19 11:43:22.583"/>
</p:tagLst>
</file>

<file path=ppt/tags/tag11.xml><?xml version="1.0" encoding="utf-8"?>
<p:tagLst xmlns:a="http://schemas.openxmlformats.org/drawingml/2006/main" xmlns:r="http://schemas.openxmlformats.org/officeDocument/2006/relationships" xmlns:p="http://schemas.openxmlformats.org/presentationml/2006/main">
  <p:tag name="TS:MS" val="Title 1"/>
</p:tagLst>
</file>

<file path=ppt/tags/tag12.xml><?xml version="1.0" encoding="utf-8"?>
<p:tagLst xmlns:a="http://schemas.openxmlformats.org/drawingml/2006/main" xmlns:r="http://schemas.openxmlformats.org/officeDocument/2006/relationships" xmlns:p="http://schemas.openxmlformats.org/presentationml/2006/main">
  <p:tag name="SLIDEHUBID" val="803578339025957462333318348091350405747393777405462711916711"/>
  <p:tag name="SLIDEHUBUPDATETIME" val="2023-06-16 11:47:03.711"/>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SLIDEHUBID" val="9660382339550136134018bf497f59b0e8ea522094b940d7543df32b3b6706195266308"/>
  <p:tag name="SLIDEHUBID_NEW" val="updated"/>
  <p:tag name="SLIDEHUBUPDATETIME" val="2024-04-19 11:43:22.583"/>
</p:tagLst>
</file>

<file path=ppt/tags/tag15.xml><?xml version="1.0" encoding="utf-8"?>
<p:tagLst xmlns:a="http://schemas.openxmlformats.org/drawingml/2006/main" xmlns:r="http://schemas.openxmlformats.org/officeDocument/2006/relationships" xmlns:p="http://schemas.openxmlformats.org/presentationml/2006/main">
  <p:tag name="TS:MS" val="Title 1"/>
</p:tagLst>
</file>

<file path=ppt/tags/tag16.xml><?xml version="1.0" encoding="utf-8"?>
<p:tagLst xmlns:a="http://schemas.openxmlformats.org/drawingml/2006/main" xmlns:r="http://schemas.openxmlformats.org/officeDocument/2006/relationships" xmlns:p="http://schemas.openxmlformats.org/presentationml/2006/main">
  <p:tag name="SLIDEHUBID" val="9660382339550136134018bf497f59b0e8ea522094b940d7543df32b3b6706195266308"/>
  <p:tag name="SLIDEHUBID_NEW" val="updated"/>
  <p:tag name="SLIDEHUBUPDATETIME" val="2024-04-19 11:43:22.583"/>
</p:tagLst>
</file>

<file path=ppt/tags/tag17.xml><?xml version="1.0" encoding="utf-8"?>
<p:tagLst xmlns:a="http://schemas.openxmlformats.org/drawingml/2006/main" xmlns:r="http://schemas.openxmlformats.org/officeDocument/2006/relationships" xmlns:p="http://schemas.openxmlformats.org/presentationml/2006/main">
  <p:tag name="TS:MS" val="Title 1"/>
</p:tagLst>
</file>

<file path=ppt/tags/tag18.xml><?xml version="1.0" encoding="utf-8"?>
<p:tagLst xmlns:a="http://schemas.openxmlformats.org/drawingml/2006/main" xmlns:r="http://schemas.openxmlformats.org/officeDocument/2006/relationships" xmlns:p="http://schemas.openxmlformats.org/presentationml/2006/main">
  <p:tag name="SLIDEHUBID" val="9660382339550136134018bf497f59b0e8ea522094b940d7543df32b3b6706195266308"/>
  <p:tag name="SLIDEHUBID_NEW" val="updated"/>
  <p:tag name="SLIDEHUBUPDATETIME" val="2024-04-19 11:43:22.583"/>
</p:tagLst>
</file>

<file path=ppt/tags/tag19.xml><?xml version="1.0" encoding="utf-8"?>
<p:tagLst xmlns:a="http://schemas.openxmlformats.org/drawingml/2006/main" xmlns:r="http://schemas.openxmlformats.org/officeDocument/2006/relationships" xmlns:p="http://schemas.openxmlformats.org/presentationml/2006/main">
  <p:tag name="TS:MS" val="Title 1"/>
</p:tagLst>
</file>

<file path=ppt/tags/tag2.xml><?xml version="1.0" encoding="utf-8"?>
<p:tagLst xmlns:a="http://schemas.openxmlformats.org/drawingml/2006/main" xmlns:r="http://schemas.openxmlformats.org/officeDocument/2006/relationships" xmlns:p="http://schemas.openxmlformats.org/presentationml/2006/main">
  <p:tag name="TS:MS" val="Picture Placeholder 6"/>
</p:tagLst>
</file>

<file path=ppt/tags/tag20.xml><?xml version="1.0" encoding="utf-8"?>
<p:tagLst xmlns:a="http://schemas.openxmlformats.org/drawingml/2006/main" xmlns:r="http://schemas.openxmlformats.org/officeDocument/2006/relationships" xmlns:p="http://schemas.openxmlformats.org/presentationml/2006/main">
  <p:tag name="SLIDEHUB_TYPE" val="ICON"/>
</p:tagLst>
</file>

<file path=ppt/tags/tag21.xml><?xml version="1.0" encoding="utf-8"?>
<p:tagLst xmlns:a="http://schemas.openxmlformats.org/drawingml/2006/main" xmlns:r="http://schemas.openxmlformats.org/officeDocument/2006/relationships" xmlns:p="http://schemas.openxmlformats.org/presentationml/2006/main">
  <p:tag name="SLIDEHUB_TYPE" val="ICON"/>
</p:tagLst>
</file>

<file path=ppt/tags/tag22.xml><?xml version="1.0" encoding="utf-8"?>
<p:tagLst xmlns:a="http://schemas.openxmlformats.org/drawingml/2006/main" xmlns:r="http://schemas.openxmlformats.org/officeDocument/2006/relationships" xmlns:p="http://schemas.openxmlformats.org/presentationml/2006/main">
  <p:tag name="SLIDEHUB_TYPE" val="ICON"/>
</p:tagLst>
</file>

<file path=ppt/tags/tag23.xml><?xml version="1.0" encoding="utf-8"?>
<p:tagLst xmlns:a="http://schemas.openxmlformats.org/drawingml/2006/main" xmlns:r="http://schemas.openxmlformats.org/officeDocument/2006/relationships" xmlns:p="http://schemas.openxmlformats.org/presentationml/2006/main">
  <p:tag name="SLIDEHUB_TYPE" val="ICON"/>
</p:tagLst>
</file>

<file path=ppt/tags/tag24.xml><?xml version="1.0" encoding="utf-8"?>
<p:tagLst xmlns:a="http://schemas.openxmlformats.org/drawingml/2006/main" xmlns:r="http://schemas.openxmlformats.org/officeDocument/2006/relationships" xmlns:p="http://schemas.openxmlformats.org/presentationml/2006/main">
  <p:tag name="TS:MS" val="Pladsholder til tekst 22"/>
</p:tagLst>
</file>

<file path=ppt/tags/tag25.xml><?xml version="1.0" encoding="utf-8"?>
<p:tagLst xmlns:a="http://schemas.openxmlformats.org/drawingml/2006/main" xmlns:r="http://schemas.openxmlformats.org/officeDocument/2006/relationships" xmlns:p="http://schemas.openxmlformats.org/presentationml/2006/main">
  <p:tag name="TS:MS" val="Title 5"/>
</p:tagLst>
</file>

<file path=ppt/tags/tag3.xml><?xml version="1.0" encoding="utf-8"?>
<p:tagLst xmlns:a="http://schemas.openxmlformats.org/drawingml/2006/main" xmlns:r="http://schemas.openxmlformats.org/officeDocument/2006/relationships" xmlns:p="http://schemas.openxmlformats.org/presentationml/2006/main">
  <p:tag name="TS:MS" val="Text Placeholder 4"/>
</p:tagLst>
</file>

<file path=ppt/tags/tag4.xml><?xml version="1.0" encoding="utf-8"?>
<p:tagLst xmlns:a="http://schemas.openxmlformats.org/drawingml/2006/main" xmlns:r="http://schemas.openxmlformats.org/officeDocument/2006/relationships" xmlns:p="http://schemas.openxmlformats.org/presentationml/2006/main">
  <p:tag name="TS:MS" val="Undertitel 2"/>
</p:tagLst>
</file>

<file path=ppt/tags/tag5.xml><?xml version="1.0" encoding="utf-8"?>
<p:tagLst xmlns:a="http://schemas.openxmlformats.org/drawingml/2006/main" xmlns:r="http://schemas.openxmlformats.org/officeDocument/2006/relationships" xmlns:p="http://schemas.openxmlformats.org/presentationml/2006/main">
  <p:tag name="TS:MS" val="Titel 2"/>
</p:tagLst>
</file>

<file path=ppt/tags/tag6.xml><?xml version="1.0" encoding="utf-8"?>
<p:tagLst xmlns:a="http://schemas.openxmlformats.org/drawingml/2006/main" xmlns:r="http://schemas.openxmlformats.org/officeDocument/2006/relationships" xmlns:p="http://schemas.openxmlformats.org/presentationml/2006/main">
  <p:tag name="TS:MS" val="Pladsholder til tekst 20"/>
</p:tagLst>
</file>

<file path=ppt/tags/tag7.xml><?xml version="1.0" encoding="utf-8"?>
<p:tagLst xmlns:a="http://schemas.openxmlformats.org/drawingml/2006/main" xmlns:r="http://schemas.openxmlformats.org/officeDocument/2006/relationships" xmlns:p="http://schemas.openxmlformats.org/presentationml/2006/main">
  <p:tag name="TS:MS" val="Titel 2"/>
</p:tagLst>
</file>

<file path=ppt/tags/tag8.xml><?xml version="1.0" encoding="utf-8"?>
<p:tagLst xmlns:a="http://schemas.openxmlformats.org/drawingml/2006/main" xmlns:r="http://schemas.openxmlformats.org/officeDocument/2006/relationships" xmlns:p="http://schemas.openxmlformats.org/presentationml/2006/main">
  <p:tag name="TS:MS" val="Pladsholder til tekst 20"/>
</p:tagLst>
</file>

<file path=ppt/tags/tag9.xml><?xml version="1.0" encoding="utf-8"?>
<p:tagLst xmlns:a="http://schemas.openxmlformats.org/drawingml/2006/main" xmlns:r="http://schemas.openxmlformats.org/officeDocument/2006/relationships" xmlns:p="http://schemas.openxmlformats.org/presentationml/2006/main">
  <p:tag name="SLIDEHUB_TYPE" val="ICON"/>
</p:tagLst>
</file>

<file path=ppt/theme/theme1.xml><?xml version="1.0" encoding="utf-8"?>
<a:theme xmlns:a="http://schemas.openxmlformats.org/drawingml/2006/main" name="Bech-Bruun">
  <a:themeElements>
    <a:clrScheme name="Brugerdefineret 16">
      <a:dk1>
        <a:srgbClr val="3E4543"/>
      </a:dk1>
      <a:lt1>
        <a:sysClr val="window" lastClr="FFFFFF"/>
      </a:lt1>
      <a:dk2>
        <a:srgbClr val="000000"/>
      </a:dk2>
      <a:lt2>
        <a:srgbClr val="C5DEF3"/>
      </a:lt2>
      <a:accent1>
        <a:srgbClr val="3E4543"/>
      </a:accent1>
      <a:accent2>
        <a:srgbClr val="2CD5C4"/>
      </a:accent2>
      <a:accent3>
        <a:srgbClr val="1A3C8C"/>
      </a:accent3>
      <a:accent4>
        <a:srgbClr val="B1B2B4"/>
      </a:accent4>
      <a:accent5>
        <a:srgbClr val="CE0037"/>
      </a:accent5>
      <a:accent6>
        <a:srgbClr val="4C12A1"/>
      </a:accent6>
      <a:hlink>
        <a:srgbClr val="002677"/>
      </a:hlink>
      <a:folHlink>
        <a:srgbClr val="6267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solidFill>
          <a:schemeClr val="tx1"/>
        </a:solidFill>
        <a:ln>
          <a:noFill/>
        </a:ln>
      </a:spPr>
      <a:bodyPr rtlCol="0" anchor="ctr"/>
      <a:lstStyle>
        <a:defPPr marL="0" marR="0" indent="0" algn="ctr" defTabSz="457200" rtl="0" eaLnBrk="1" fontAlgn="auto" latinLnBrk="0" hangingPunct="1">
          <a:lnSpc>
            <a:spcPct val="100000"/>
          </a:lnSpc>
          <a:spcBef>
            <a:spcPct val="0"/>
          </a:spcBef>
          <a:spcAft>
            <a:spcPct val="0"/>
          </a:spcAft>
          <a:buClrTx/>
          <a:buSzTx/>
          <a:buFontTx/>
          <a:buNone/>
          <a:tabLst/>
          <a:defRPr kumimoji="0" sz="1200" b="0" i="0" u="none" strike="noStrike" kern="1200" cap="none" spc="0" normalizeH="0" baseline="0" noProof="0">
            <a:ln>
              <a:noFill/>
            </a:ln>
            <a:solidFill>
              <a:schemeClr val="bg1"/>
            </a:solidFill>
            <a:effectLst/>
            <a:uLnTx/>
            <a:uFillTx/>
            <a:latin typeface="Arial" panose="020B0604020202020204"/>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spcAft>
            <a:spcPts val="600"/>
          </a:spcAft>
          <a:defRPr sz="1400" dirty="0" err="1" smtClean="0">
            <a:latin typeface="+mn-lt"/>
          </a:defRPr>
        </a:defPPr>
      </a:lstStyle>
    </a:txDef>
  </a:objectDefaults>
  <a:extraClrSchemeLst/>
  <a:extLst>
    <a:ext uri="{05A4C25C-085E-4340-85A3-A5531E510DB2}">
      <thm15:themeFamily xmlns:thm15="http://schemas.microsoft.com/office/thememl/2012/main" name="Tom skabelon" id="{EAACCB22-B300-4D77-A134-55EB08955359}" vid="{7094B0A2-D8F5-41A3-91F3-82C5A5182583}"/>
    </a:ext>
  </a:extLst>
</a:theme>
</file>

<file path=ppt/theme/theme2.xml><?xml version="1.0" encoding="utf-8"?>
<a:theme xmlns:a="http://schemas.openxmlformats.org/drawingml/2006/main" name="Bech-Bruun">
  <a:themeElements>
    <a:clrScheme name="Brugerdefineret 16">
      <a:dk1>
        <a:srgbClr val="3E4543"/>
      </a:dk1>
      <a:lt1>
        <a:sysClr val="window" lastClr="FFFFFF"/>
      </a:lt1>
      <a:dk2>
        <a:srgbClr val="000000"/>
      </a:dk2>
      <a:lt2>
        <a:srgbClr val="C5DEF3"/>
      </a:lt2>
      <a:accent1>
        <a:srgbClr val="3E4543"/>
      </a:accent1>
      <a:accent2>
        <a:srgbClr val="2CD5C4"/>
      </a:accent2>
      <a:accent3>
        <a:srgbClr val="1A3C8C"/>
      </a:accent3>
      <a:accent4>
        <a:srgbClr val="B1B2B4"/>
      </a:accent4>
      <a:accent5>
        <a:srgbClr val="CE0037"/>
      </a:accent5>
      <a:accent6>
        <a:srgbClr val="4C12A1"/>
      </a:accent6>
      <a:hlink>
        <a:srgbClr val="002677"/>
      </a:hlink>
      <a:folHlink>
        <a:srgbClr val="626769"/>
      </a:folHlink>
    </a:clrScheme>
    <a:fontScheme name="Arial">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rtlCol="0" anchor="ctr"/>
      <a:lstStyle>
        <a:defPPr marL="0" marR="0" indent="0" algn="ctr" defTabSz="457200" rtl="0" eaLnBrk="1" fontAlgn="auto" latinLnBrk="0" hangingPunct="1">
          <a:lnSpc>
            <a:spcPct val="100000"/>
          </a:lnSpc>
          <a:spcBef>
            <a:spcPct val="0"/>
          </a:spcBef>
          <a:spcAft>
            <a:spcPct val="0"/>
          </a:spcAft>
          <a:buClrTx/>
          <a:buSzTx/>
          <a:buFontTx/>
          <a:buNone/>
          <a:tabLst/>
          <a:defRPr kumimoji="0" sz="1200" b="0" i="0" u="none" strike="noStrike" kern="1200" cap="none" spc="0" normalizeH="0" baseline="0" noProof="0">
            <a:ln>
              <a:noFill/>
            </a:ln>
            <a:solidFill>
              <a:schemeClr val="bg1"/>
            </a:solidFill>
            <a:effectLst/>
            <a:uLnTx/>
            <a:uFillTx/>
            <a:latin typeface="Arial" panose="020B0604020202020204"/>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spcAft>
            <a:spcPts val="600"/>
          </a:spcAft>
          <a:defRPr sz="1400" dirty="0" err="1" smtClean="0">
            <a:latin typeface="+mn-lt"/>
          </a:defRPr>
        </a:defPPr>
      </a:lstStyle>
    </a:txDef>
  </a:objectDefaults>
  <a:extraClrSchemeLst/>
  <a:extLst>
    <a:ext uri="{05A4C25C-085E-4340-85A3-A5531E510DB2}">
      <thm15:themeFamily xmlns:thm15="http://schemas.microsoft.com/office/thememl/2012/main" name="Præsentation1" id="{C174BEA7-DD22-4959-9F82-057841A1AAC2}" vid="{40B13C6C-6365-44C2-9DB5-21B992D1C988}"/>
    </a:ext>
  </a:extLst>
</a:theme>
</file>

<file path=ppt/theme/theme3.xml><?xml version="1.0" encoding="utf-8"?>
<a:theme xmlns:a="http://schemas.openxmlformats.org/drawingml/2006/main" name="Kontor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ontor">
      <a:majorFont>
        <a:latin typeface="Calibri"/>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ujr" typeface="Shruti"/>
        <a:font script="Viet" typeface="Times New Roman"/>
        <a:font script="Arab" typeface="Times New Roman"/>
        <a:font script="Hebr" typeface="Times New Roman"/>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MoolBoran"/>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ajorFont>
      <a:minorFont>
        <a:latin typeface="Calibri"/>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ujr" typeface="Shruti"/>
        <a:font script="Viet" typeface="Arial"/>
        <a:font script="Arab" typeface="Arial"/>
        <a:font script="Hebr" typeface="Arial"/>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DaunPenh"/>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4.xml><?xml version="1.0" encoding="utf-8"?>
<a:theme xmlns:a="http://schemas.openxmlformats.org/drawingml/2006/main" name="Kontor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ontor">
      <a:majorFont>
        <a:latin typeface="Calibri"/>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ujr" typeface="Shruti"/>
        <a:font script="Viet" typeface="Times New Roman"/>
        <a:font script="Arab" typeface="Times New Roman"/>
        <a:font script="Hebr" typeface="Times New Roman"/>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MoolBoran"/>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ajorFont>
      <a:minorFont>
        <a:latin typeface="Calibri"/>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ujr" typeface="Shruti"/>
        <a:font script="Viet" typeface="Arial"/>
        <a:font script="Arab" typeface="Arial"/>
        <a:font script="Hebr" typeface="Arial"/>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DaunPenh"/>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E0A09D7-800D-4CF0-9195-68B3E40892F7}">
  <we:reference id="a761e866-31f6-4676-9a6c-095a3a900831" version="1.0.0.7" store="EXCatalog" storeType="EXCatalog"/>
  <we:alternateReferences>
    <we:reference id="WA200001625" version="1.0.0.7" store="da-DK" storeType="OMEX"/>
  </we:alternateReferences>
  <we:properties>
    <we:property name="Office.AutoShowTaskpaneWithDocument" value="true"/>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3e7d681-e1b9-442e-a87b-9516afc87628"/>
    <lcf76f155ced4ddcb4097134ff3c332f xmlns="9a4a6d09-d8d1-4319-bf7e-088b68a6773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1FBE681BB6FC7B49BF53EC6207E52C2F" ma:contentTypeVersion="16" ma:contentTypeDescription="Opret et nyt dokument." ma:contentTypeScope="" ma:versionID="610c30c3ef1dde3e549472d3f7330a0a">
  <xsd:schema xmlns:xsd="http://www.w3.org/2001/XMLSchema" xmlns:xs="http://www.w3.org/2001/XMLSchema" xmlns:p="http://schemas.microsoft.com/office/2006/metadata/properties" xmlns:ns2="9a4a6d09-d8d1-4319-bf7e-088b68a67738" xmlns:ns3="83e7d681-e1b9-442e-a87b-9516afc87628" targetNamespace="http://schemas.microsoft.com/office/2006/metadata/properties" ma:root="true" ma:fieldsID="41035769307495aaed0b205324e437c4" ns2:_="" ns3:_="">
    <xsd:import namespace="9a4a6d09-d8d1-4319-bf7e-088b68a67738"/>
    <xsd:import namespace="83e7d681-e1b9-442e-a87b-9516afc87628"/>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4a6d09-d8d1-4319-bf7e-088b68a677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lcf76f155ced4ddcb4097134ff3c332f" ma:index="14" nillable="true" ma:taxonomy="true" ma:internalName="lcf76f155ced4ddcb4097134ff3c332f" ma:taxonomyFieldName="MediaServiceImageTags" ma:displayName="Billedmærker" ma:readOnly="false" ma:fieldId="{5cf76f15-5ced-4ddc-b409-7134ff3c332f}" ma:taxonomyMulti="true" ma:sspId="7e828bdf-22c5-451b-9749-64a9ecfdad47" ma:termSetId="09814cd3-568e-fe90-9814-8d621ff8fb84" ma:anchorId="fba54fb3-c3e1-fe81-a776-ca4b69148c4d" ma:open="true" ma:isKeyword="false">
      <xsd:complexType>
        <xsd:sequence>
          <xsd:element ref="pc:Terms" minOccurs="0" maxOccurs="1"/>
        </xsd:sequence>
      </xsd:complex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3e7d681-e1b9-442e-a87b-9516afc87628"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4ae53b8a-0e9a-4cdd-a3c1-d975b8d53e7d}" ma:internalName="TaxCatchAll" ma:showField="CatchAllData" ma:web="83e7d681-e1b9-442e-a87b-9516afc87628">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AA3398-52B8-49A2-B6B0-68C11913D207}">
  <ds:schemaRefs>
    <ds:schemaRef ds:uri="http://schemas.microsoft.com/sharepoint/v3/contenttype/forms"/>
  </ds:schemaRefs>
</ds:datastoreItem>
</file>

<file path=customXml/itemProps2.xml><?xml version="1.0" encoding="utf-8"?>
<ds:datastoreItem xmlns:ds="http://schemas.openxmlformats.org/officeDocument/2006/customXml" ds:itemID="{2E7773DA-3D3D-4314-AADD-AE36A0E2AF0B}">
  <ds:schemaRefs>
    <ds:schemaRef ds:uri="83e7d681-e1b9-442e-a87b-9516afc87628"/>
    <ds:schemaRef ds:uri="http://schemas.openxmlformats.org/package/2006/metadata/core-properties"/>
    <ds:schemaRef ds:uri="http://purl.org/dc/elements/1.1/"/>
    <ds:schemaRef ds:uri="http://www.w3.org/XML/1998/namespace"/>
    <ds:schemaRef ds:uri="http://schemas.microsoft.com/office/infopath/2007/PartnerControls"/>
    <ds:schemaRef ds:uri="http://purl.org/dc/terms/"/>
    <ds:schemaRef ds:uri="http://schemas.microsoft.com/office/2006/documentManagement/types"/>
    <ds:schemaRef ds:uri="9a4a6d09-d8d1-4319-bf7e-088b68a67738"/>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768FF7E9-E832-43F7-99B5-9051569113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4a6d09-d8d1-4319-bf7e-088b68a67738"/>
    <ds:schemaRef ds:uri="83e7d681-e1b9-442e-a87b-9516afc876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Liggende16_9</Template>
  <TotalTime>719</TotalTime>
  <Words>1904</Words>
  <Application>Microsoft Office PowerPoint</Application>
  <PresentationFormat>Widescreen</PresentationFormat>
  <Paragraphs>191</Paragraphs>
  <Slides>20</Slides>
  <Notes>20</Notes>
  <HiddenSlides>0</HiddenSlides>
  <MMClips>0</MMClips>
  <ScaleCrop>false</ScaleCrop>
  <HeadingPairs>
    <vt:vector size="8" baseType="variant">
      <vt:variant>
        <vt:lpstr>Benyttede skrifttyper</vt:lpstr>
      </vt:variant>
      <vt:variant>
        <vt:i4>7</vt:i4>
      </vt:variant>
      <vt:variant>
        <vt:lpstr>Tema</vt:lpstr>
      </vt:variant>
      <vt:variant>
        <vt:i4>2</vt:i4>
      </vt:variant>
      <vt:variant>
        <vt:lpstr>Integrerede OLE-servere</vt:lpstr>
      </vt:variant>
      <vt:variant>
        <vt:i4>1</vt:i4>
      </vt:variant>
      <vt:variant>
        <vt:lpstr>Slidetitler</vt:lpstr>
      </vt:variant>
      <vt:variant>
        <vt:i4>20</vt:i4>
      </vt:variant>
    </vt:vector>
  </HeadingPairs>
  <TitlesOfParts>
    <vt:vector size="30" baseType="lpstr">
      <vt:lpstr>Arial</vt:lpstr>
      <vt:lpstr>Open Sans Light</vt:lpstr>
      <vt:lpstr>Roboto</vt:lpstr>
      <vt:lpstr>Aptos</vt:lpstr>
      <vt:lpstr>Times New Roman</vt:lpstr>
      <vt:lpstr>Wingdings</vt:lpstr>
      <vt:lpstr>Courier New</vt:lpstr>
      <vt:lpstr>Bech-Bruun</vt:lpstr>
      <vt:lpstr>Bech-Bruun</vt:lpstr>
      <vt:lpstr>think-cell Slide</vt:lpstr>
      <vt:lpstr>PowerPoint-præsentation</vt:lpstr>
      <vt:lpstr>PowerPoint-præsentation</vt:lpstr>
      <vt:lpstr>Privatvejslovens regler </vt:lpstr>
      <vt:lpstr>Belysning - Hovedregel </vt:lpstr>
      <vt:lpstr>PowerPoint-præsentation</vt:lpstr>
      <vt:lpstr>Aftale: En konkret sag fra Holbæk</vt:lpstr>
      <vt:lpstr>Ankestyrelsens tilsynsudtalelse af 7. juli 2023:  </vt:lpstr>
      <vt:lpstr>PowerPoint-præsentation</vt:lpstr>
      <vt:lpstr>Der skal være lys af trafikale grunde: </vt:lpstr>
      <vt:lpstr>Belysning på private arealer/private veje – privatvejslovens § 7 </vt:lpstr>
      <vt:lpstr>Belysning på private fællesveje omfattet af landreglerne – privatvejslovens § 14</vt:lpstr>
      <vt:lpstr>Betaling for belysning - landreglerne </vt:lpstr>
      <vt:lpstr>Belysning på private fællesveje omfattet af byreglerne – privatvejslovens § 59 </vt:lpstr>
      <vt:lpstr>Betaling for belysning - byreglerne </vt:lpstr>
      <vt:lpstr>Belysning – Praktiske eksempler</vt:lpstr>
      <vt:lpstr>Belysning – Praktiske eksempler</vt:lpstr>
      <vt:lpstr>Belysning – Praktiske eksempler</vt:lpstr>
      <vt:lpstr>Kommunen kan betale når:</vt:lpstr>
      <vt:lpstr>Kontaktpersoner </vt:lpstr>
      <vt:lpstr>PowerPoint-præsentation</vt:lpstr>
    </vt:vector>
  </TitlesOfParts>
  <Company>Bech-Bruun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Cecilie Holm Simonsen</dc:creator>
  <cp:lastModifiedBy>Louise Heilberg</cp:lastModifiedBy>
  <cp:revision>9</cp:revision>
  <cp:lastPrinted>2024-11-20T14:16:57Z</cp:lastPrinted>
  <dcterms:created xsi:type="dcterms:W3CDTF">2024-11-06T08:16:44Z</dcterms:created>
  <dcterms:modified xsi:type="dcterms:W3CDTF">2024-11-20T16:01:08Z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0x0101001FBE681BB6FC7B49BF53EC6207E52C2F</vt:lpwstr>
  </property>
  <property fmtid="{D5CDD505-2E9C-101B-9397-08002B2CF9AE}" pid="3" name="MediaServiceImageTags">
    <vt:lpwstr/>
  </property>
</Properties>
</file>