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97" r:id="rId6"/>
    <p:sldId id="265" r:id="rId7"/>
    <p:sldId id="299" r:id="rId8"/>
    <p:sldId id="300" r:id="rId9"/>
    <p:sldId id="301" r:id="rId10"/>
    <p:sldId id="302" r:id="rId11"/>
    <p:sldId id="303" r:id="rId12"/>
    <p:sldId id="292" r:id="rId13"/>
    <p:sldId id="298" r:id="rId14"/>
    <p:sldId id="304" r:id="rId15"/>
    <p:sldId id="273" r:id="rId16"/>
    <p:sldId id="283" r:id="rId17"/>
    <p:sldId id="305" r:id="rId18"/>
    <p:sldId id="272" r:id="rId19"/>
    <p:sldId id="29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C5F51-06E6-4EB2-95A1-F85F9DBFA383}" v="136" dt="2024-12-03T20:12:40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83698" autoAdjust="0"/>
  </p:normalViewPr>
  <p:slideViewPr>
    <p:cSldViewPr snapToGrid="0">
      <p:cViewPr>
        <p:scale>
          <a:sx n="72" d="100"/>
          <a:sy n="72" d="100"/>
        </p:scale>
        <p:origin x="268" y="-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251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ti Bamarne" userId="6a81f1e1-9d1a-4cc1-ac3b-5e52df81809b" providerId="ADAL" clId="{9E2C5F51-06E6-4EB2-95A1-F85F9DBFA383}"/>
    <pc:docChg chg="undo custSel addSld delSld modSld sldOrd">
      <pc:chgData name="Ashti Bamarne" userId="6a81f1e1-9d1a-4cc1-ac3b-5e52df81809b" providerId="ADAL" clId="{9E2C5F51-06E6-4EB2-95A1-F85F9DBFA383}" dt="2024-12-03T21:02:55.640" v="2357" actId="14100"/>
      <pc:docMkLst>
        <pc:docMk/>
      </pc:docMkLst>
      <pc:sldChg chg="modSp mod">
        <pc:chgData name="Ashti Bamarne" userId="6a81f1e1-9d1a-4cc1-ac3b-5e52df81809b" providerId="ADAL" clId="{9E2C5F51-06E6-4EB2-95A1-F85F9DBFA383}" dt="2024-11-28T07:09:09.803" v="1786" actId="20577"/>
        <pc:sldMkLst>
          <pc:docMk/>
          <pc:sldMk cId="2991176039" sldId="256"/>
        </pc:sldMkLst>
        <pc:spChg chg="mod">
          <ac:chgData name="Ashti Bamarne" userId="6a81f1e1-9d1a-4cc1-ac3b-5e52df81809b" providerId="ADAL" clId="{9E2C5F51-06E6-4EB2-95A1-F85F9DBFA383}" dt="2024-11-28T07:09:09.803" v="1786" actId="20577"/>
          <ac:spMkLst>
            <pc:docMk/>
            <pc:sldMk cId="2991176039" sldId="256"/>
            <ac:spMk id="2" creationId="{CBB474D2-CF8D-4B55-ACAD-233701063532}"/>
          </ac:spMkLst>
        </pc:spChg>
        <pc:spChg chg="mod">
          <ac:chgData name="Ashti Bamarne" userId="6a81f1e1-9d1a-4cc1-ac3b-5e52df81809b" providerId="ADAL" clId="{9E2C5F51-06E6-4EB2-95A1-F85F9DBFA383}" dt="2024-11-18T21:07:38.455" v="23" actId="20577"/>
          <ac:spMkLst>
            <pc:docMk/>
            <pc:sldMk cId="2991176039" sldId="256"/>
            <ac:spMk id="3" creationId="{EAA20707-DF5D-4998-9274-D95D0C03A7D7}"/>
          </ac:spMkLst>
        </pc:spChg>
      </pc:sldChg>
      <pc:sldChg chg="del">
        <pc:chgData name="Ashti Bamarne" userId="6a81f1e1-9d1a-4cc1-ac3b-5e52df81809b" providerId="ADAL" clId="{9E2C5F51-06E6-4EB2-95A1-F85F9DBFA383}" dt="2024-11-18T21:12:18.522" v="24" actId="2696"/>
        <pc:sldMkLst>
          <pc:docMk/>
          <pc:sldMk cId="1292949323" sldId="257"/>
        </pc:sldMkLst>
      </pc:sldChg>
      <pc:sldChg chg="del">
        <pc:chgData name="Ashti Bamarne" userId="6a81f1e1-9d1a-4cc1-ac3b-5e52df81809b" providerId="ADAL" clId="{9E2C5F51-06E6-4EB2-95A1-F85F9DBFA383}" dt="2024-11-19T19:17:39.655" v="51" actId="47"/>
        <pc:sldMkLst>
          <pc:docMk/>
          <pc:sldMk cId="3746207578" sldId="258"/>
        </pc:sldMkLst>
      </pc:sldChg>
      <pc:sldChg chg="del">
        <pc:chgData name="Ashti Bamarne" userId="6a81f1e1-9d1a-4cc1-ac3b-5e52df81809b" providerId="ADAL" clId="{9E2C5F51-06E6-4EB2-95A1-F85F9DBFA383}" dt="2024-11-18T21:30:07.203" v="25" actId="2696"/>
        <pc:sldMkLst>
          <pc:docMk/>
          <pc:sldMk cId="1472070865" sldId="259"/>
        </pc:sldMkLst>
      </pc:sldChg>
      <pc:sldChg chg="addSp delSp modSp del mod">
        <pc:chgData name="Ashti Bamarne" userId="6a81f1e1-9d1a-4cc1-ac3b-5e52df81809b" providerId="ADAL" clId="{9E2C5F51-06E6-4EB2-95A1-F85F9DBFA383}" dt="2024-11-19T21:27:47.142" v="889" actId="47"/>
        <pc:sldMkLst>
          <pc:docMk/>
          <pc:sldMk cId="330411331" sldId="260"/>
        </pc:sldMkLst>
        <pc:picChg chg="del">
          <ac:chgData name="Ashti Bamarne" userId="6a81f1e1-9d1a-4cc1-ac3b-5e52df81809b" providerId="ADAL" clId="{9E2C5F51-06E6-4EB2-95A1-F85F9DBFA383}" dt="2024-11-19T19:43:16.967" v="368" actId="478"/>
          <ac:picMkLst>
            <pc:docMk/>
            <pc:sldMk cId="330411331" sldId="260"/>
            <ac:picMk id="4" creationId="{2931A796-83F0-4B52-9A19-A2AC58BD0CC1}"/>
          </ac:picMkLst>
        </pc:picChg>
        <pc:picChg chg="add mod">
          <ac:chgData name="Ashti Bamarne" userId="6a81f1e1-9d1a-4cc1-ac3b-5e52df81809b" providerId="ADAL" clId="{9E2C5F51-06E6-4EB2-95A1-F85F9DBFA383}" dt="2024-11-19T19:54:27.375" v="380" actId="14100"/>
          <ac:picMkLst>
            <pc:docMk/>
            <pc:sldMk cId="330411331" sldId="260"/>
            <ac:picMk id="5" creationId="{6F48B287-48AE-BEC5-F75B-BFE5A84E1172}"/>
          </ac:picMkLst>
        </pc:picChg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2387719027" sldId="264"/>
        </pc:sldMkLst>
      </pc:sldChg>
      <pc:sldChg chg="addSp delSp modSp mod">
        <pc:chgData name="Ashti Bamarne" userId="6a81f1e1-9d1a-4cc1-ac3b-5e52df81809b" providerId="ADAL" clId="{9E2C5F51-06E6-4EB2-95A1-F85F9DBFA383}" dt="2024-12-03T20:12:22.846" v="2155" actId="1076"/>
        <pc:sldMkLst>
          <pc:docMk/>
          <pc:sldMk cId="1686902898" sldId="265"/>
        </pc:sldMkLst>
        <pc:spChg chg="mod">
          <ac:chgData name="Ashti Bamarne" userId="6a81f1e1-9d1a-4cc1-ac3b-5e52df81809b" providerId="ADAL" clId="{9E2C5F51-06E6-4EB2-95A1-F85F9DBFA383}" dt="2024-11-24T14:41:53.676" v="1549" actId="20577"/>
          <ac:spMkLst>
            <pc:docMk/>
            <pc:sldMk cId="1686902898" sldId="265"/>
            <ac:spMk id="2" creationId="{FE4FB0F3-C55C-44ED-9072-D277D21A5E7D}"/>
          </ac:spMkLst>
        </pc:spChg>
        <pc:spChg chg="mod">
          <ac:chgData name="Ashti Bamarne" userId="6a81f1e1-9d1a-4cc1-ac3b-5e52df81809b" providerId="ADAL" clId="{9E2C5F51-06E6-4EB2-95A1-F85F9DBFA383}" dt="2024-12-03T20:11:03.404" v="2147" actId="20577"/>
          <ac:spMkLst>
            <pc:docMk/>
            <pc:sldMk cId="1686902898" sldId="265"/>
            <ac:spMk id="3" creationId="{99F56993-97BE-429B-A084-6B0DDC5F5F2E}"/>
          </ac:spMkLst>
        </pc:spChg>
        <pc:spChg chg="add mod">
          <ac:chgData name="Ashti Bamarne" userId="6a81f1e1-9d1a-4cc1-ac3b-5e52df81809b" providerId="ADAL" clId="{9E2C5F51-06E6-4EB2-95A1-F85F9DBFA383}" dt="2024-12-03T20:12:22.846" v="2155" actId="1076"/>
          <ac:spMkLst>
            <pc:docMk/>
            <pc:sldMk cId="1686902898" sldId="265"/>
            <ac:spMk id="4" creationId="{0450F186-63E7-7F2D-5F98-766AFDDBF7B8}"/>
          </ac:spMkLst>
        </pc:spChg>
        <pc:spChg chg="add">
          <ac:chgData name="Ashti Bamarne" userId="6a81f1e1-9d1a-4cc1-ac3b-5e52df81809b" providerId="ADAL" clId="{9E2C5F51-06E6-4EB2-95A1-F85F9DBFA383}" dt="2024-12-03T20:11:36.565" v="2148" actId="11529"/>
          <ac:spMkLst>
            <pc:docMk/>
            <pc:sldMk cId="1686902898" sldId="265"/>
            <ac:spMk id="6" creationId="{DFB944F7-597F-715D-BA1E-DB68FA977E91}"/>
          </ac:spMkLst>
        </pc:spChg>
        <pc:picChg chg="add mod">
          <ac:chgData name="Ashti Bamarne" userId="6a81f1e1-9d1a-4cc1-ac3b-5e52df81809b" providerId="ADAL" clId="{9E2C5F51-06E6-4EB2-95A1-F85F9DBFA383}" dt="2024-11-19T19:22:16.049" v="234" actId="14100"/>
          <ac:picMkLst>
            <pc:docMk/>
            <pc:sldMk cId="1686902898" sldId="265"/>
            <ac:picMk id="5" creationId="{7ECC8CF5-8EEE-9CA8-B127-55986E2813F4}"/>
          </ac:picMkLst>
        </pc:picChg>
        <pc:picChg chg="del">
          <ac:chgData name="Ashti Bamarne" userId="6a81f1e1-9d1a-4cc1-ac3b-5e52df81809b" providerId="ADAL" clId="{9E2C5F51-06E6-4EB2-95A1-F85F9DBFA383}" dt="2024-11-19T19:22:02.564" v="231" actId="478"/>
          <ac:picMkLst>
            <pc:docMk/>
            <pc:sldMk cId="1686902898" sldId="265"/>
            <ac:picMk id="15" creationId="{2A823080-A654-4F2C-A0CF-6F309E46C769}"/>
          </ac:picMkLst>
        </pc:picChg>
        <pc:picChg chg="del">
          <ac:chgData name="Ashti Bamarne" userId="6a81f1e1-9d1a-4cc1-ac3b-5e52df81809b" providerId="ADAL" clId="{9E2C5F51-06E6-4EB2-95A1-F85F9DBFA383}" dt="2024-11-28T07:10:13.440" v="1789" actId="478"/>
          <ac:picMkLst>
            <pc:docMk/>
            <pc:sldMk cId="1686902898" sldId="265"/>
            <ac:picMk id="18" creationId="{859D2E93-FD3D-4C37-AF2B-B16CAA95142A}"/>
          </ac:picMkLst>
        </pc:picChg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1034088205" sldId="266"/>
        </pc:sldMkLst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1068791076" sldId="267"/>
        </pc:sldMkLst>
      </pc:sldChg>
      <pc:sldChg chg="del">
        <pc:chgData name="Ashti Bamarne" userId="6a81f1e1-9d1a-4cc1-ac3b-5e52df81809b" providerId="ADAL" clId="{9E2C5F51-06E6-4EB2-95A1-F85F9DBFA383}" dt="2024-11-19T21:28:13.645" v="891" actId="47"/>
        <pc:sldMkLst>
          <pc:docMk/>
          <pc:sldMk cId="1537089609" sldId="269"/>
        </pc:sldMkLst>
      </pc:sldChg>
      <pc:sldChg chg="addSp delSp modSp mod">
        <pc:chgData name="Ashti Bamarne" userId="6a81f1e1-9d1a-4cc1-ac3b-5e52df81809b" providerId="ADAL" clId="{9E2C5F51-06E6-4EB2-95A1-F85F9DBFA383}" dt="2024-11-28T07:11:01.183" v="1798" actId="478"/>
        <pc:sldMkLst>
          <pc:docMk/>
          <pc:sldMk cId="2316158455" sldId="272"/>
        </pc:sldMkLst>
        <pc:spChg chg="add del mod">
          <ac:chgData name="Ashti Bamarne" userId="6a81f1e1-9d1a-4cc1-ac3b-5e52df81809b" providerId="ADAL" clId="{9E2C5F51-06E6-4EB2-95A1-F85F9DBFA383}" dt="2024-11-24T14:38:05.013" v="1497" actId="478"/>
          <ac:spMkLst>
            <pc:docMk/>
            <pc:sldMk cId="2316158455" sldId="272"/>
            <ac:spMk id="4" creationId="{0CABA444-8F75-CDAD-EDDC-9D3A97BB793C}"/>
          </ac:spMkLst>
        </pc:spChg>
        <pc:spChg chg="add mod">
          <ac:chgData name="Ashti Bamarne" userId="6a81f1e1-9d1a-4cc1-ac3b-5e52df81809b" providerId="ADAL" clId="{9E2C5F51-06E6-4EB2-95A1-F85F9DBFA383}" dt="2024-11-24T15:39:44.227" v="1630" actId="20577"/>
          <ac:spMkLst>
            <pc:docMk/>
            <pc:sldMk cId="2316158455" sldId="272"/>
            <ac:spMk id="5" creationId="{A469DD44-30BB-E159-17F5-22F23A0784FF}"/>
          </ac:spMkLst>
        </pc:spChg>
        <pc:graphicFrameChg chg="del mod">
          <ac:chgData name="Ashti Bamarne" userId="6a81f1e1-9d1a-4cc1-ac3b-5e52df81809b" providerId="ADAL" clId="{9E2C5F51-06E6-4EB2-95A1-F85F9DBFA383}" dt="2024-11-24T14:38:03.666" v="1496" actId="478"/>
          <ac:graphicFrameMkLst>
            <pc:docMk/>
            <pc:sldMk cId="2316158455" sldId="272"/>
            <ac:graphicFrameMk id="7" creationId="{12D36E8B-AAAD-4CA8-BFFE-56A009FBB8B7}"/>
          </ac:graphicFrameMkLst>
        </pc:graphicFrameChg>
        <pc:picChg chg="del">
          <ac:chgData name="Ashti Bamarne" userId="6a81f1e1-9d1a-4cc1-ac3b-5e52df81809b" providerId="ADAL" clId="{9E2C5F51-06E6-4EB2-95A1-F85F9DBFA383}" dt="2024-11-28T07:11:01.183" v="1798" actId="478"/>
          <ac:picMkLst>
            <pc:docMk/>
            <pc:sldMk cId="2316158455" sldId="272"/>
            <ac:picMk id="6" creationId="{E4DFEB0F-75FE-4267-8B30-C0D423494FD8}"/>
          </ac:picMkLst>
        </pc:picChg>
      </pc:sldChg>
      <pc:sldChg chg="delSp modSp mod">
        <pc:chgData name="Ashti Bamarne" userId="6a81f1e1-9d1a-4cc1-ac3b-5e52df81809b" providerId="ADAL" clId="{9E2C5F51-06E6-4EB2-95A1-F85F9DBFA383}" dt="2024-11-28T08:56:38.274" v="1897" actId="20577"/>
        <pc:sldMkLst>
          <pc:docMk/>
          <pc:sldMk cId="1604650247" sldId="273"/>
        </pc:sldMkLst>
        <pc:spChg chg="mod">
          <ac:chgData name="Ashti Bamarne" userId="6a81f1e1-9d1a-4cc1-ac3b-5e52df81809b" providerId="ADAL" clId="{9E2C5F51-06E6-4EB2-95A1-F85F9DBFA383}" dt="2024-11-28T08:56:38.274" v="1897" actId="20577"/>
          <ac:spMkLst>
            <pc:docMk/>
            <pc:sldMk cId="1604650247" sldId="273"/>
            <ac:spMk id="3" creationId="{BA42E618-3E9D-4485-9F18-9F77A5819F8C}"/>
          </ac:spMkLst>
        </pc:spChg>
        <pc:picChg chg="del">
          <ac:chgData name="Ashti Bamarne" userId="6a81f1e1-9d1a-4cc1-ac3b-5e52df81809b" providerId="ADAL" clId="{9E2C5F51-06E6-4EB2-95A1-F85F9DBFA383}" dt="2024-11-28T07:10:49.589" v="1794" actId="478"/>
          <ac:picMkLst>
            <pc:docMk/>
            <pc:sldMk cId="1604650247" sldId="273"/>
            <ac:picMk id="9" creationId="{DAD50123-8D7E-435A-ADB7-AE98DEAC37A3}"/>
          </ac:picMkLst>
        </pc:picChg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2003670385" sldId="274"/>
        </pc:sldMkLst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2370306798" sldId="275"/>
        </pc:sldMkLst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3304000470" sldId="276"/>
        </pc:sldMkLst>
      </pc:sldChg>
      <pc:sldChg chg="del ord">
        <pc:chgData name="Ashti Bamarne" userId="6a81f1e1-9d1a-4cc1-ac3b-5e52df81809b" providerId="ADAL" clId="{9E2C5F51-06E6-4EB2-95A1-F85F9DBFA383}" dt="2024-11-19T21:20:20.976" v="795" actId="47"/>
        <pc:sldMkLst>
          <pc:docMk/>
          <pc:sldMk cId="3131361653" sldId="277"/>
        </pc:sldMkLst>
      </pc:sldChg>
      <pc:sldChg chg="del">
        <pc:chgData name="Ashti Bamarne" userId="6a81f1e1-9d1a-4cc1-ac3b-5e52df81809b" providerId="ADAL" clId="{9E2C5F51-06E6-4EB2-95A1-F85F9DBFA383}" dt="2024-11-19T19:41:26.415" v="360" actId="47"/>
        <pc:sldMkLst>
          <pc:docMk/>
          <pc:sldMk cId="2266436000" sldId="278"/>
        </pc:sldMkLst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3840993307" sldId="279"/>
        </pc:sldMkLst>
      </pc:sldChg>
      <pc:sldChg chg="del">
        <pc:chgData name="Ashti Bamarne" userId="6a81f1e1-9d1a-4cc1-ac3b-5e52df81809b" providerId="ADAL" clId="{9E2C5F51-06E6-4EB2-95A1-F85F9DBFA383}" dt="2024-11-24T12:07:25.781" v="1249" actId="47"/>
        <pc:sldMkLst>
          <pc:docMk/>
          <pc:sldMk cId="379275799" sldId="280"/>
        </pc:sldMkLst>
      </pc:sldChg>
      <pc:sldChg chg="del">
        <pc:chgData name="Ashti Bamarne" userId="6a81f1e1-9d1a-4cc1-ac3b-5e52df81809b" providerId="ADAL" clId="{9E2C5F51-06E6-4EB2-95A1-F85F9DBFA383}" dt="2024-11-24T12:07:25.781" v="1249" actId="47"/>
        <pc:sldMkLst>
          <pc:docMk/>
          <pc:sldMk cId="2929280441" sldId="281"/>
        </pc:sldMkLst>
      </pc:sldChg>
      <pc:sldChg chg="del">
        <pc:chgData name="Ashti Bamarne" userId="6a81f1e1-9d1a-4cc1-ac3b-5e52df81809b" providerId="ADAL" clId="{9E2C5F51-06E6-4EB2-95A1-F85F9DBFA383}" dt="2024-11-19T21:28:00.649" v="890" actId="47"/>
        <pc:sldMkLst>
          <pc:docMk/>
          <pc:sldMk cId="987974787" sldId="282"/>
        </pc:sldMkLst>
      </pc:sldChg>
      <pc:sldChg chg="addSp delSp modSp mod">
        <pc:chgData name="Ashti Bamarne" userId="6a81f1e1-9d1a-4cc1-ac3b-5e52df81809b" providerId="ADAL" clId="{9E2C5F51-06E6-4EB2-95A1-F85F9DBFA383}" dt="2024-11-28T07:10:52.391" v="1796" actId="478"/>
        <pc:sldMkLst>
          <pc:docMk/>
          <pc:sldMk cId="1050905050" sldId="283"/>
        </pc:sldMkLst>
        <pc:spChg chg="mod">
          <ac:chgData name="Ashti Bamarne" userId="6a81f1e1-9d1a-4cc1-ac3b-5e52df81809b" providerId="ADAL" clId="{9E2C5F51-06E6-4EB2-95A1-F85F9DBFA383}" dt="2024-11-24T15:37:44.975" v="1579" actId="20577"/>
          <ac:spMkLst>
            <pc:docMk/>
            <pc:sldMk cId="1050905050" sldId="283"/>
            <ac:spMk id="2" creationId="{585F9728-2733-4755-9CCE-1DFEAD69ADD2}"/>
          </ac:spMkLst>
        </pc:spChg>
        <pc:spChg chg="mod">
          <ac:chgData name="Ashti Bamarne" userId="6a81f1e1-9d1a-4cc1-ac3b-5e52df81809b" providerId="ADAL" clId="{9E2C5F51-06E6-4EB2-95A1-F85F9DBFA383}" dt="2024-11-24T12:16:09.842" v="1308" actId="27636"/>
          <ac:spMkLst>
            <pc:docMk/>
            <pc:sldMk cId="1050905050" sldId="283"/>
            <ac:spMk id="3" creationId="{1E687457-CD0D-4036-BA63-6A2ECEB11DC8}"/>
          </ac:spMkLst>
        </pc:spChg>
        <pc:spChg chg="add">
          <ac:chgData name="Ashti Bamarne" userId="6a81f1e1-9d1a-4cc1-ac3b-5e52df81809b" providerId="ADAL" clId="{9E2C5F51-06E6-4EB2-95A1-F85F9DBFA383}" dt="2024-11-24T16:10:55.354" v="1653"/>
          <ac:spMkLst>
            <pc:docMk/>
            <pc:sldMk cId="1050905050" sldId="283"/>
            <ac:spMk id="5" creationId="{2683E713-8E43-44B2-82C9-C699B55161FC}"/>
          </ac:spMkLst>
        </pc:spChg>
        <pc:picChg chg="del mod">
          <ac:chgData name="Ashti Bamarne" userId="6a81f1e1-9d1a-4cc1-ac3b-5e52df81809b" providerId="ADAL" clId="{9E2C5F51-06E6-4EB2-95A1-F85F9DBFA383}" dt="2024-11-28T07:10:52.391" v="1796" actId="478"/>
          <ac:picMkLst>
            <pc:docMk/>
            <pc:sldMk cId="1050905050" sldId="283"/>
            <ac:picMk id="4" creationId="{22E933CE-CD90-4B73-A196-8233D72F02FF}"/>
          </ac:picMkLst>
        </pc:picChg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821805517" sldId="284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2957480618" sldId="285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3276774401" sldId="286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577126952" sldId="287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95567356" sldId="288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4200034247" sldId="289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152222371" sldId="290"/>
        </pc:sldMkLst>
      </pc:sldChg>
      <pc:sldChg chg="del">
        <pc:chgData name="Ashti Bamarne" userId="6a81f1e1-9d1a-4cc1-ac3b-5e52df81809b" providerId="ADAL" clId="{9E2C5F51-06E6-4EB2-95A1-F85F9DBFA383}" dt="2024-11-19T21:27:47.142" v="889" actId="47"/>
        <pc:sldMkLst>
          <pc:docMk/>
          <pc:sldMk cId="2734118247" sldId="291"/>
        </pc:sldMkLst>
      </pc:sldChg>
      <pc:sldChg chg="addSp delSp modSp mod">
        <pc:chgData name="Ashti Bamarne" userId="6a81f1e1-9d1a-4cc1-ac3b-5e52df81809b" providerId="ADAL" clId="{9E2C5F51-06E6-4EB2-95A1-F85F9DBFA383}" dt="2024-12-03T20:56:08.055" v="2238" actId="5793"/>
        <pc:sldMkLst>
          <pc:docMk/>
          <pc:sldMk cId="3980990168" sldId="292"/>
        </pc:sldMkLst>
        <pc:spChg chg="mod">
          <ac:chgData name="Ashti Bamarne" userId="6a81f1e1-9d1a-4cc1-ac3b-5e52df81809b" providerId="ADAL" clId="{9E2C5F51-06E6-4EB2-95A1-F85F9DBFA383}" dt="2024-11-19T19:38:49.692" v="352"/>
          <ac:spMkLst>
            <pc:docMk/>
            <pc:sldMk cId="3980990168" sldId="292"/>
            <ac:spMk id="2" creationId="{3832DBA3-7A4C-4B07-8F2F-2482E2ACB61F}"/>
          </ac:spMkLst>
        </pc:spChg>
        <pc:spChg chg="del">
          <ac:chgData name="Ashti Bamarne" userId="6a81f1e1-9d1a-4cc1-ac3b-5e52df81809b" providerId="ADAL" clId="{9E2C5F51-06E6-4EB2-95A1-F85F9DBFA383}" dt="2024-11-19T19:32:57.729" v="235" actId="478"/>
          <ac:spMkLst>
            <pc:docMk/>
            <pc:sldMk cId="3980990168" sldId="292"/>
            <ac:spMk id="3" creationId="{2C97BF65-9142-4D5F-B4D3-E6E1F3474216}"/>
          </ac:spMkLst>
        </pc:spChg>
        <pc:spChg chg="add del mod">
          <ac:chgData name="Ashti Bamarne" userId="6a81f1e1-9d1a-4cc1-ac3b-5e52df81809b" providerId="ADAL" clId="{9E2C5F51-06E6-4EB2-95A1-F85F9DBFA383}" dt="2024-12-03T20:55:03.522" v="2216" actId="478"/>
          <ac:spMkLst>
            <pc:docMk/>
            <pc:sldMk cId="3980990168" sldId="292"/>
            <ac:spMk id="3" creationId="{789DAC9C-5C72-4E94-DB2A-A689AFDC3C3A}"/>
          </ac:spMkLst>
        </pc:spChg>
        <pc:spChg chg="add mod">
          <ac:chgData name="Ashti Bamarne" userId="6a81f1e1-9d1a-4cc1-ac3b-5e52df81809b" providerId="ADAL" clId="{9E2C5F51-06E6-4EB2-95A1-F85F9DBFA383}" dt="2024-12-03T20:56:08.055" v="2238" actId="5793"/>
          <ac:spMkLst>
            <pc:docMk/>
            <pc:sldMk cId="3980990168" sldId="292"/>
            <ac:spMk id="5" creationId="{8F76D523-1E61-BB2D-E476-B68DCF02782C}"/>
          </ac:spMkLst>
        </pc:spChg>
        <pc:spChg chg="add del mod">
          <ac:chgData name="Ashti Bamarne" userId="6a81f1e1-9d1a-4cc1-ac3b-5e52df81809b" providerId="ADAL" clId="{9E2C5F51-06E6-4EB2-95A1-F85F9DBFA383}" dt="2024-11-19T21:59:30.315" v="990" actId="478"/>
          <ac:spMkLst>
            <pc:docMk/>
            <pc:sldMk cId="3980990168" sldId="292"/>
            <ac:spMk id="8" creationId="{18BBBC32-3A12-955E-133E-6806033E6BB7}"/>
          </ac:spMkLst>
        </pc:spChg>
        <pc:picChg chg="add mod">
          <ac:chgData name="Ashti Bamarne" userId="6a81f1e1-9d1a-4cc1-ac3b-5e52df81809b" providerId="ADAL" clId="{9E2C5F51-06E6-4EB2-95A1-F85F9DBFA383}" dt="2024-11-19T19:56:11.516" v="385" actId="14100"/>
          <ac:picMkLst>
            <pc:docMk/>
            <pc:sldMk cId="3980990168" sldId="292"/>
            <ac:picMk id="6" creationId="{0175B925-95F4-D8EC-0F24-9A20DEA672B0}"/>
          </ac:picMkLst>
        </pc:picChg>
        <pc:picChg chg="add mod">
          <ac:chgData name="Ashti Bamarne" userId="6a81f1e1-9d1a-4cc1-ac3b-5e52df81809b" providerId="ADAL" clId="{9E2C5F51-06E6-4EB2-95A1-F85F9DBFA383}" dt="2024-11-19T21:58:48.795" v="969" actId="14100"/>
          <ac:picMkLst>
            <pc:docMk/>
            <pc:sldMk cId="3980990168" sldId="292"/>
            <ac:picMk id="9" creationId="{DB6CF73D-9DEC-0AC6-7586-CD8E5F0E8DBC}"/>
          </ac:picMkLst>
        </pc:picChg>
        <pc:picChg chg="del">
          <ac:chgData name="Ashti Bamarne" userId="6a81f1e1-9d1a-4cc1-ac3b-5e52df81809b" providerId="ADAL" clId="{9E2C5F51-06E6-4EB2-95A1-F85F9DBFA383}" dt="2024-11-19T19:32:57.729" v="235" actId="478"/>
          <ac:picMkLst>
            <pc:docMk/>
            <pc:sldMk cId="3980990168" sldId="292"/>
            <ac:picMk id="12" creationId="{92A8B2CF-E387-4110-874A-28B1E7A0A5C5}"/>
          </ac:picMkLst>
        </pc:picChg>
        <pc:picChg chg="del">
          <ac:chgData name="Ashti Bamarne" userId="6a81f1e1-9d1a-4cc1-ac3b-5e52df81809b" providerId="ADAL" clId="{9E2C5F51-06E6-4EB2-95A1-F85F9DBFA383}" dt="2024-11-19T19:32:57.729" v="235" actId="478"/>
          <ac:picMkLst>
            <pc:docMk/>
            <pc:sldMk cId="3980990168" sldId="292"/>
            <ac:picMk id="14" creationId="{98FFCC65-F1D2-423B-8D79-4F1385390B92}"/>
          </ac:picMkLst>
        </pc:picChg>
        <pc:picChg chg="del">
          <ac:chgData name="Ashti Bamarne" userId="6a81f1e1-9d1a-4cc1-ac3b-5e52df81809b" providerId="ADAL" clId="{9E2C5F51-06E6-4EB2-95A1-F85F9DBFA383}" dt="2024-11-19T19:32:57.729" v="235" actId="478"/>
          <ac:picMkLst>
            <pc:docMk/>
            <pc:sldMk cId="3980990168" sldId="292"/>
            <ac:picMk id="16" creationId="{EBE0C84F-768C-4A73-9462-45B8C4382875}"/>
          </ac:picMkLst>
        </pc:picChg>
        <pc:picChg chg="del">
          <ac:chgData name="Ashti Bamarne" userId="6a81f1e1-9d1a-4cc1-ac3b-5e52df81809b" providerId="ADAL" clId="{9E2C5F51-06E6-4EB2-95A1-F85F9DBFA383}" dt="2024-11-19T19:32:57.729" v="235" actId="478"/>
          <ac:picMkLst>
            <pc:docMk/>
            <pc:sldMk cId="3980990168" sldId="292"/>
            <ac:picMk id="18" creationId="{4A354963-D465-4D68-8909-9A760DD92819}"/>
          </ac:picMkLst>
        </pc:picChg>
        <pc:picChg chg="del">
          <ac:chgData name="Ashti Bamarne" userId="6a81f1e1-9d1a-4cc1-ac3b-5e52df81809b" providerId="ADAL" clId="{9E2C5F51-06E6-4EB2-95A1-F85F9DBFA383}" dt="2024-11-28T10:12:19.637" v="2001" actId="478"/>
          <ac:picMkLst>
            <pc:docMk/>
            <pc:sldMk cId="3980990168" sldId="292"/>
            <ac:picMk id="22" creationId="{E2DA1FB4-F294-4111-B98A-A8E1EF9C5751}"/>
          </ac:picMkLst>
        </pc:picChg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1254829521" sldId="293"/>
        </pc:sldMkLst>
      </pc:sldChg>
      <pc:sldChg chg="del">
        <pc:chgData name="Ashti Bamarne" userId="6a81f1e1-9d1a-4cc1-ac3b-5e52df81809b" providerId="ADAL" clId="{9E2C5F51-06E6-4EB2-95A1-F85F9DBFA383}" dt="2024-11-24T12:07:55.418" v="1250" actId="47"/>
        <pc:sldMkLst>
          <pc:docMk/>
          <pc:sldMk cId="515076212" sldId="294"/>
        </pc:sldMkLst>
      </pc:sldChg>
      <pc:sldChg chg="addSp delSp modSp mod">
        <pc:chgData name="Ashti Bamarne" userId="6a81f1e1-9d1a-4cc1-ac3b-5e52df81809b" providerId="ADAL" clId="{9E2C5F51-06E6-4EB2-95A1-F85F9DBFA383}" dt="2024-11-28T07:11:04.030" v="1799" actId="478"/>
        <pc:sldMkLst>
          <pc:docMk/>
          <pc:sldMk cId="865552413" sldId="296"/>
        </pc:sldMkLst>
        <pc:spChg chg="mod">
          <ac:chgData name="Ashti Bamarne" userId="6a81f1e1-9d1a-4cc1-ac3b-5e52df81809b" providerId="ADAL" clId="{9E2C5F51-06E6-4EB2-95A1-F85F9DBFA383}" dt="2024-11-24T12:08:39.046" v="1268" actId="20577"/>
          <ac:spMkLst>
            <pc:docMk/>
            <pc:sldMk cId="865552413" sldId="296"/>
            <ac:spMk id="2" creationId="{5AB4A59E-474F-4143-BEFA-12665325C386}"/>
          </ac:spMkLst>
        </pc:spChg>
        <pc:spChg chg="mod">
          <ac:chgData name="Ashti Bamarne" userId="6a81f1e1-9d1a-4cc1-ac3b-5e52df81809b" providerId="ADAL" clId="{9E2C5F51-06E6-4EB2-95A1-F85F9DBFA383}" dt="2024-11-24T12:14:10.552" v="1291" actId="20577"/>
          <ac:spMkLst>
            <pc:docMk/>
            <pc:sldMk cId="865552413" sldId="296"/>
            <ac:spMk id="3" creationId="{6D94AFE9-1B72-4A0D-82EA-0773CBF90B8E}"/>
          </ac:spMkLst>
        </pc:spChg>
        <pc:picChg chg="add mod modCrop">
          <ac:chgData name="Ashti Bamarne" userId="6a81f1e1-9d1a-4cc1-ac3b-5e52df81809b" providerId="ADAL" clId="{9E2C5F51-06E6-4EB2-95A1-F85F9DBFA383}" dt="2024-11-24T12:13:52.248" v="1287" actId="1076"/>
          <ac:picMkLst>
            <pc:docMk/>
            <pc:sldMk cId="865552413" sldId="296"/>
            <ac:picMk id="4" creationId="{108332D5-78AB-A3A7-AA0B-BA46CA4375AD}"/>
          </ac:picMkLst>
        </pc:picChg>
        <pc:picChg chg="del">
          <ac:chgData name="Ashti Bamarne" userId="6a81f1e1-9d1a-4cc1-ac3b-5e52df81809b" providerId="ADAL" clId="{9E2C5F51-06E6-4EB2-95A1-F85F9DBFA383}" dt="2024-11-24T12:08:52.351" v="1270" actId="478"/>
          <ac:picMkLst>
            <pc:docMk/>
            <pc:sldMk cId="865552413" sldId="296"/>
            <ac:picMk id="5" creationId="{B794A1C4-3E01-462C-92A7-4685F3AE88B1}"/>
          </ac:picMkLst>
        </pc:picChg>
        <pc:picChg chg="del">
          <ac:chgData name="Ashti Bamarne" userId="6a81f1e1-9d1a-4cc1-ac3b-5e52df81809b" providerId="ADAL" clId="{9E2C5F51-06E6-4EB2-95A1-F85F9DBFA383}" dt="2024-11-28T07:11:04.030" v="1799" actId="478"/>
          <ac:picMkLst>
            <pc:docMk/>
            <pc:sldMk cId="865552413" sldId="296"/>
            <ac:picMk id="7" creationId="{5946A5CC-44F7-4559-A87B-D71C74BB5053}"/>
          </ac:picMkLst>
        </pc:picChg>
      </pc:sldChg>
      <pc:sldChg chg="addSp delSp modSp new mod">
        <pc:chgData name="Ashti Bamarne" userId="6a81f1e1-9d1a-4cc1-ac3b-5e52df81809b" providerId="ADAL" clId="{9E2C5F51-06E6-4EB2-95A1-F85F9DBFA383}" dt="2024-11-28T07:13:26.498" v="1805" actId="478"/>
        <pc:sldMkLst>
          <pc:docMk/>
          <pc:sldMk cId="1318654375" sldId="297"/>
        </pc:sldMkLst>
        <pc:spChg chg="mod">
          <ac:chgData name="Ashti Bamarne" userId="6a81f1e1-9d1a-4cc1-ac3b-5e52df81809b" providerId="ADAL" clId="{9E2C5F51-06E6-4EB2-95A1-F85F9DBFA383}" dt="2024-11-24T14:40:32.460" v="1534" actId="20577"/>
          <ac:spMkLst>
            <pc:docMk/>
            <pc:sldMk cId="1318654375" sldId="297"/>
            <ac:spMk id="2" creationId="{DBBC9954-DE2E-7AF8-F564-8B6CECD9397C}"/>
          </ac:spMkLst>
        </pc:spChg>
        <pc:spChg chg="del mod">
          <ac:chgData name="Ashti Bamarne" userId="6a81f1e1-9d1a-4cc1-ac3b-5e52df81809b" providerId="ADAL" clId="{9E2C5F51-06E6-4EB2-95A1-F85F9DBFA383}" dt="2024-11-24T14:39:11.308" v="1523" actId="478"/>
          <ac:spMkLst>
            <pc:docMk/>
            <pc:sldMk cId="1318654375" sldId="297"/>
            <ac:spMk id="3" creationId="{219D9FF0-EEC0-1BF8-5FEA-BDF2DCEC36F1}"/>
          </ac:spMkLst>
        </pc:spChg>
        <pc:spChg chg="add del mod">
          <ac:chgData name="Ashti Bamarne" userId="6a81f1e1-9d1a-4cc1-ac3b-5e52df81809b" providerId="ADAL" clId="{9E2C5F51-06E6-4EB2-95A1-F85F9DBFA383}" dt="2024-11-24T14:39:12.670" v="1524" actId="478"/>
          <ac:spMkLst>
            <pc:docMk/>
            <pc:sldMk cId="1318654375" sldId="297"/>
            <ac:spMk id="5" creationId="{0FD018E6-6D5C-1B66-AE93-4BDF54DF2E72}"/>
          </ac:spMkLst>
        </pc:spChg>
        <pc:spChg chg="add del mod">
          <ac:chgData name="Ashti Bamarne" userId="6a81f1e1-9d1a-4cc1-ac3b-5e52df81809b" providerId="ADAL" clId="{9E2C5F51-06E6-4EB2-95A1-F85F9DBFA383}" dt="2024-11-28T07:13:26.498" v="1805" actId="478"/>
          <ac:spMkLst>
            <pc:docMk/>
            <pc:sldMk cId="1318654375" sldId="297"/>
            <ac:spMk id="5" creationId="{4F1FC9A8-42F0-53C3-131A-3DB76B70C999}"/>
          </ac:spMkLst>
        </pc:spChg>
        <pc:spChg chg="add del mod">
          <ac:chgData name="Ashti Bamarne" userId="6a81f1e1-9d1a-4cc1-ac3b-5e52df81809b" providerId="ADAL" clId="{9E2C5F51-06E6-4EB2-95A1-F85F9DBFA383}" dt="2024-11-24T14:39:56.450" v="1527" actId="478"/>
          <ac:spMkLst>
            <pc:docMk/>
            <pc:sldMk cId="1318654375" sldId="297"/>
            <ac:spMk id="6" creationId="{C7073D8F-29C1-35E9-1AD5-FBABF56F4521}"/>
          </ac:spMkLst>
        </pc:spChg>
        <pc:spChg chg="add del mod">
          <ac:chgData name="Ashti Bamarne" userId="6a81f1e1-9d1a-4cc1-ac3b-5e52df81809b" providerId="ADAL" clId="{9E2C5F51-06E6-4EB2-95A1-F85F9DBFA383}" dt="2024-11-24T14:39:56.450" v="1527" actId="478"/>
          <ac:spMkLst>
            <pc:docMk/>
            <pc:sldMk cId="1318654375" sldId="297"/>
            <ac:spMk id="8" creationId="{62DAEA9A-3E21-2269-796E-E9F007ED6EDD}"/>
          </ac:spMkLst>
        </pc:spChg>
        <pc:picChg chg="add del mod">
          <ac:chgData name="Ashti Bamarne" userId="6a81f1e1-9d1a-4cc1-ac3b-5e52df81809b" providerId="ADAL" clId="{9E2C5F51-06E6-4EB2-95A1-F85F9DBFA383}" dt="2024-11-28T07:10:08.934" v="1788" actId="478"/>
          <ac:picMkLst>
            <pc:docMk/>
            <pc:sldMk cId="1318654375" sldId="297"/>
            <ac:picMk id="3" creationId="{46608B22-5B50-D62B-67AC-833FFD22045A}"/>
          </ac:picMkLst>
        </pc:picChg>
      </pc:sldChg>
      <pc:sldChg chg="addSp delSp modSp add mod ord modAnim">
        <pc:chgData name="Ashti Bamarne" userId="6a81f1e1-9d1a-4cc1-ac3b-5e52df81809b" providerId="ADAL" clId="{9E2C5F51-06E6-4EB2-95A1-F85F9DBFA383}" dt="2024-12-03T21:02:55.640" v="2357" actId="14100"/>
        <pc:sldMkLst>
          <pc:docMk/>
          <pc:sldMk cId="4032827802" sldId="298"/>
        </pc:sldMkLst>
        <pc:spChg chg="mod">
          <ac:chgData name="Ashti Bamarne" userId="6a81f1e1-9d1a-4cc1-ac3b-5e52df81809b" providerId="ADAL" clId="{9E2C5F51-06E6-4EB2-95A1-F85F9DBFA383}" dt="2024-11-24T15:37:04.861" v="1569" actId="20577"/>
          <ac:spMkLst>
            <pc:docMk/>
            <pc:sldMk cId="4032827802" sldId="298"/>
            <ac:spMk id="2" creationId="{75C68FE0-E62D-A009-B440-24682C32C640}"/>
          </ac:spMkLst>
        </pc:spChg>
        <pc:spChg chg="mod">
          <ac:chgData name="Ashti Bamarne" userId="6a81f1e1-9d1a-4cc1-ac3b-5e52df81809b" providerId="ADAL" clId="{9E2C5F51-06E6-4EB2-95A1-F85F9DBFA383}" dt="2024-12-03T21:02:55.640" v="2357" actId="14100"/>
          <ac:spMkLst>
            <pc:docMk/>
            <pc:sldMk cId="4032827802" sldId="298"/>
            <ac:spMk id="5" creationId="{A5844D9E-759B-954D-E01C-C1F9CCEC5CCF}"/>
          </ac:spMkLst>
        </pc:spChg>
        <pc:spChg chg="del">
          <ac:chgData name="Ashti Bamarne" userId="6a81f1e1-9d1a-4cc1-ac3b-5e52df81809b" providerId="ADAL" clId="{9E2C5F51-06E6-4EB2-95A1-F85F9DBFA383}" dt="2024-11-19T21:59:25.914" v="989" actId="478"/>
          <ac:spMkLst>
            <pc:docMk/>
            <pc:sldMk cId="4032827802" sldId="298"/>
            <ac:spMk id="8" creationId="{58B378FC-43E8-ED3A-8C54-12B90A34D875}"/>
          </ac:spMkLst>
        </pc:spChg>
        <pc:spChg chg="del">
          <ac:chgData name="Ashti Bamarne" userId="6a81f1e1-9d1a-4cc1-ac3b-5e52df81809b" providerId="ADAL" clId="{9E2C5F51-06E6-4EB2-95A1-F85F9DBFA383}" dt="2024-11-19T19:42:20.646" v="367" actId="478"/>
          <ac:spMkLst>
            <pc:docMk/>
            <pc:sldMk cId="4032827802" sldId="298"/>
            <ac:spMk id="19" creationId="{5DDC19C7-7D12-102C-32DD-4BB280AFC632}"/>
          </ac:spMkLst>
        </pc:spChg>
        <pc:picChg chg="add del mod">
          <ac:chgData name="Ashti Bamarne" userId="6a81f1e1-9d1a-4cc1-ac3b-5e52df81809b" providerId="ADAL" clId="{9E2C5F51-06E6-4EB2-95A1-F85F9DBFA383}" dt="2024-11-19T21:22:17.392" v="805" actId="478"/>
          <ac:picMkLst>
            <pc:docMk/>
            <pc:sldMk cId="4032827802" sldId="298"/>
            <ac:picMk id="3" creationId="{C5901715-36FE-C3F7-DF77-A6726A1077D9}"/>
          </ac:picMkLst>
        </pc:picChg>
        <pc:picChg chg="add mod">
          <ac:chgData name="Ashti Bamarne" userId="6a81f1e1-9d1a-4cc1-ac3b-5e52df81809b" providerId="ADAL" clId="{9E2C5F51-06E6-4EB2-95A1-F85F9DBFA383}" dt="2024-12-03T21:02:50.329" v="2356" actId="14100"/>
          <ac:picMkLst>
            <pc:docMk/>
            <pc:sldMk cId="4032827802" sldId="298"/>
            <ac:picMk id="4" creationId="{457C8F4D-94A3-8EFC-AE41-50F54C6352EF}"/>
          </ac:picMkLst>
        </pc:picChg>
        <pc:picChg chg="del">
          <ac:chgData name="Ashti Bamarne" userId="6a81f1e1-9d1a-4cc1-ac3b-5e52df81809b" providerId="ADAL" clId="{9E2C5F51-06E6-4EB2-95A1-F85F9DBFA383}" dt="2024-11-19T19:41:44.671" v="362" actId="478"/>
          <ac:picMkLst>
            <pc:docMk/>
            <pc:sldMk cId="4032827802" sldId="298"/>
            <ac:picMk id="6" creationId="{68C3E781-BF3E-C1C6-86C4-EE802D982662}"/>
          </ac:picMkLst>
        </pc:picChg>
        <pc:picChg chg="del">
          <ac:chgData name="Ashti Bamarne" userId="6a81f1e1-9d1a-4cc1-ac3b-5e52df81809b" providerId="ADAL" clId="{9E2C5F51-06E6-4EB2-95A1-F85F9DBFA383}" dt="2024-11-28T07:10:18.996" v="1790" actId="478"/>
          <ac:picMkLst>
            <pc:docMk/>
            <pc:sldMk cId="4032827802" sldId="298"/>
            <ac:picMk id="22" creationId="{7D23036E-81F0-4051-32D6-186B3E6DA91E}"/>
          </ac:picMkLst>
        </pc:picChg>
      </pc:sldChg>
      <pc:sldChg chg="addSp delSp modSp add mod setBg delDesignElem">
        <pc:chgData name="Ashti Bamarne" userId="6a81f1e1-9d1a-4cc1-ac3b-5e52df81809b" providerId="ADAL" clId="{9E2C5F51-06E6-4EB2-95A1-F85F9DBFA383}" dt="2024-12-03T21:02:10.115" v="2324" actId="20577"/>
        <pc:sldMkLst>
          <pc:docMk/>
          <pc:sldMk cId="1112932764" sldId="299"/>
        </pc:sldMkLst>
        <pc:spChg chg="mod">
          <ac:chgData name="Ashti Bamarne" userId="6a81f1e1-9d1a-4cc1-ac3b-5e52df81809b" providerId="ADAL" clId="{9E2C5F51-06E6-4EB2-95A1-F85F9DBFA383}" dt="2024-11-24T14:42:16.624" v="1560" actId="5793"/>
          <ac:spMkLst>
            <pc:docMk/>
            <pc:sldMk cId="1112932764" sldId="299"/>
            <ac:spMk id="2" creationId="{D3634A20-DF16-3C56-DAE5-5AB05C17DBF8}"/>
          </ac:spMkLst>
        </pc:spChg>
        <pc:spChg chg="mod">
          <ac:chgData name="Ashti Bamarne" userId="6a81f1e1-9d1a-4cc1-ac3b-5e52df81809b" providerId="ADAL" clId="{9E2C5F51-06E6-4EB2-95A1-F85F9DBFA383}" dt="2024-12-03T21:02:10.115" v="2324" actId="20577"/>
          <ac:spMkLst>
            <pc:docMk/>
            <pc:sldMk cId="1112932764" sldId="299"/>
            <ac:spMk id="3" creationId="{03FF9D91-FAA9-EACA-E1DF-91A79CCED8E1}"/>
          </ac:spMkLst>
        </pc:spChg>
        <pc:spChg chg="add del mod">
          <ac:chgData name="Ashti Bamarne" userId="6a81f1e1-9d1a-4cc1-ac3b-5e52df81809b" providerId="ADAL" clId="{9E2C5F51-06E6-4EB2-95A1-F85F9DBFA383}" dt="2024-12-03T20:13:31.048" v="2163" actId="478"/>
          <ac:spMkLst>
            <pc:docMk/>
            <pc:sldMk cId="1112932764" sldId="299"/>
            <ac:spMk id="4" creationId="{8C804079-F4DC-A7FD-F3E5-4BDFA72650A9}"/>
          </ac:spMkLst>
        </pc:spChg>
        <pc:spChg chg="add mod">
          <ac:chgData name="Ashti Bamarne" userId="6a81f1e1-9d1a-4cc1-ac3b-5e52df81809b" providerId="ADAL" clId="{9E2C5F51-06E6-4EB2-95A1-F85F9DBFA383}" dt="2024-12-03T20:12:51.814" v="2159" actId="1076"/>
          <ac:spMkLst>
            <pc:docMk/>
            <pc:sldMk cId="1112932764" sldId="299"/>
            <ac:spMk id="5" creationId="{A4B74323-0475-31A6-B58A-6AE3EFD46D19}"/>
          </ac:spMkLst>
        </pc:spChg>
        <pc:spChg chg="add mod">
          <ac:chgData name="Ashti Bamarne" userId="6a81f1e1-9d1a-4cc1-ac3b-5e52df81809b" providerId="ADAL" clId="{9E2C5F51-06E6-4EB2-95A1-F85F9DBFA383}" dt="2024-12-03T20:13:07.412" v="2162" actId="1076"/>
          <ac:spMkLst>
            <pc:docMk/>
            <pc:sldMk cId="1112932764" sldId="299"/>
            <ac:spMk id="6" creationId="{A0E4DA7A-B441-4FF9-B589-1A42095021EE}"/>
          </ac:spMkLst>
        </pc:spChg>
        <pc:spChg chg="add mod">
          <ac:chgData name="Ashti Bamarne" userId="6a81f1e1-9d1a-4cc1-ac3b-5e52df81809b" providerId="ADAL" clId="{9E2C5F51-06E6-4EB2-95A1-F85F9DBFA383}" dt="2024-11-19T20:05:28.912" v="426" actId="208"/>
          <ac:spMkLst>
            <pc:docMk/>
            <pc:sldMk cId="1112932764" sldId="299"/>
            <ac:spMk id="9" creationId="{92A73903-77F4-BB35-8141-2C7CFF3B4F49}"/>
          </ac:spMkLst>
        </pc:spChg>
        <pc:spChg chg="add mod">
          <ac:chgData name="Ashti Bamarne" userId="6a81f1e1-9d1a-4cc1-ac3b-5e52df81809b" providerId="ADAL" clId="{9E2C5F51-06E6-4EB2-95A1-F85F9DBFA383}" dt="2024-11-19T20:05:51.774" v="428" actId="1076"/>
          <ac:spMkLst>
            <pc:docMk/>
            <pc:sldMk cId="1112932764" sldId="299"/>
            <ac:spMk id="10" creationId="{2C43CE1F-EF0B-B2D7-D9F1-33F165376579}"/>
          </ac:spMkLst>
        </pc:spChg>
        <pc:spChg chg="add del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23" creationId="{F58C3199-B505-4A20-A611-EA9ACB03F32B}"/>
          </ac:spMkLst>
        </pc:spChg>
        <pc:spChg chg="add del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25" creationId="{21B59559-EA03-44FD-B613-EF3782A62707}"/>
          </ac:spMkLst>
        </pc:spChg>
        <pc:spChg chg="add del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27" creationId="{A1100B94-707E-4E18-9DF3-21E1EA08A941}"/>
          </ac:spMkLst>
        </pc:spChg>
        <pc:spChg chg="del">
          <ac:chgData name="Ashti Bamarne" userId="6a81f1e1-9d1a-4cc1-ac3b-5e52df81809b" providerId="ADAL" clId="{9E2C5F51-06E6-4EB2-95A1-F85F9DBFA383}" dt="2024-11-19T19:44:24.591" v="372"/>
          <ac:spMkLst>
            <pc:docMk/>
            <pc:sldMk cId="1112932764" sldId="299"/>
            <ac:spMk id="28" creationId="{947E566F-2317-BA5A-6AA1-32C118607D12}"/>
          </ac:spMkLst>
        </pc:spChg>
        <pc:spChg chg="add del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29" creationId="{FF0E6D73-1C2D-41E9-8FE3-2DE4FCB0006D}"/>
          </ac:spMkLst>
        </pc:spChg>
        <pc:spChg chg="del">
          <ac:chgData name="Ashti Bamarne" userId="6a81f1e1-9d1a-4cc1-ac3b-5e52df81809b" providerId="ADAL" clId="{9E2C5F51-06E6-4EB2-95A1-F85F9DBFA383}" dt="2024-11-19T19:44:24.591" v="372"/>
          <ac:spMkLst>
            <pc:docMk/>
            <pc:sldMk cId="1112932764" sldId="299"/>
            <ac:spMk id="30" creationId="{B94565E9-35DC-A552-B003-314E66ED95B3}"/>
          </ac:spMkLst>
        </pc:spChg>
        <pc:spChg chg="add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34" creationId="{F1ADD25B-0A33-4EF2-90F4-43139269318B}"/>
          </ac:spMkLst>
        </pc:spChg>
        <pc:spChg chg="add">
          <ac:chgData name="Ashti Bamarne" userId="6a81f1e1-9d1a-4cc1-ac3b-5e52df81809b" providerId="ADAL" clId="{9E2C5F51-06E6-4EB2-95A1-F85F9DBFA383}" dt="2024-11-19T19:44:45.538" v="375" actId="26606"/>
          <ac:spMkLst>
            <pc:docMk/>
            <pc:sldMk cId="1112932764" sldId="299"/>
            <ac:spMk id="36" creationId="{74DB6F31-1B9E-4237-84A3-0825BFDF4616}"/>
          </ac:spMkLst>
        </pc:spChg>
        <pc:picChg chg="del mod">
          <ac:chgData name="Ashti Bamarne" userId="6a81f1e1-9d1a-4cc1-ac3b-5e52df81809b" providerId="ADAL" clId="{9E2C5F51-06E6-4EB2-95A1-F85F9DBFA383}" dt="2024-11-19T19:44:54.966" v="376" actId="478"/>
          <ac:picMkLst>
            <pc:docMk/>
            <pc:sldMk cId="1112932764" sldId="299"/>
            <ac:picMk id="5" creationId="{74B5FBFC-1ADF-5BEC-581B-63EB2A4C8E34}"/>
          </ac:picMkLst>
        </pc:picChg>
        <pc:picChg chg="add del mod ord">
          <ac:chgData name="Ashti Bamarne" userId="6a81f1e1-9d1a-4cc1-ac3b-5e52df81809b" providerId="ADAL" clId="{9E2C5F51-06E6-4EB2-95A1-F85F9DBFA383}" dt="2024-11-19T21:19:36.872" v="792" actId="478"/>
          <ac:picMkLst>
            <pc:docMk/>
            <pc:sldMk cId="1112932764" sldId="299"/>
            <ac:picMk id="6" creationId="{377D13E0-2AD1-0EF8-0F1B-A763AA4DD7C5}"/>
          </ac:picMkLst>
        </pc:picChg>
        <pc:picChg chg="add mod modCrop">
          <ac:chgData name="Ashti Bamarne" userId="6a81f1e1-9d1a-4cc1-ac3b-5e52df81809b" providerId="ADAL" clId="{9E2C5F51-06E6-4EB2-95A1-F85F9DBFA383}" dt="2024-11-19T20:03:51.190" v="411" actId="1076"/>
          <ac:picMkLst>
            <pc:docMk/>
            <pc:sldMk cId="1112932764" sldId="299"/>
            <ac:picMk id="8" creationId="{91920A70-FC08-E817-C61A-D75E6E9D7CC9}"/>
          </ac:picMkLst>
        </pc:picChg>
        <pc:picChg chg="add mod">
          <ac:chgData name="Ashti Bamarne" userId="6a81f1e1-9d1a-4cc1-ac3b-5e52df81809b" providerId="ADAL" clId="{9E2C5F51-06E6-4EB2-95A1-F85F9DBFA383}" dt="2024-12-03T20:12:44.643" v="2158" actId="1076"/>
          <ac:picMkLst>
            <pc:docMk/>
            <pc:sldMk cId="1112932764" sldId="299"/>
            <ac:picMk id="11" creationId="{3807D303-2DB7-84E2-0F78-CC7C557D3FD4}"/>
          </ac:picMkLst>
        </pc:picChg>
        <pc:picChg chg="del mod">
          <ac:chgData name="Ashti Bamarne" userId="6a81f1e1-9d1a-4cc1-ac3b-5e52df81809b" providerId="ADAL" clId="{9E2C5F51-06E6-4EB2-95A1-F85F9DBFA383}" dt="2024-11-19T19:44:37.861" v="374" actId="478"/>
          <ac:picMkLst>
            <pc:docMk/>
            <pc:sldMk cId="1112932764" sldId="299"/>
            <ac:picMk id="18" creationId="{D0DC2864-30D1-A313-1E0A-EEBA99E327A0}"/>
          </ac:picMkLst>
        </pc:picChg>
      </pc:sldChg>
      <pc:sldChg chg="delSp add del ord setBg delDesignElem">
        <pc:chgData name="Ashti Bamarne" userId="6a81f1e1-9d1a-4cc1-ac3b-5e52df81809b" providerId="ADAL" clId="{9E2C5F51-06E6-4EB2-95A1-F85F9DBFA383}" dt="2024-11-19T20:52:25.940" v="472" actId="2696"/>
        <pc:sldMkLst>
          <pc:docMk/>
          <pc:sldMk cId="136591480" sldId="300"/>
        </pc:sldMkLst>
        <pc:spChg chg="del">
          <ac:chgData name="Ashti Bamarne" userId="6a81f1e1-9d1a-4cc1-ac3b-5e52df81809b" providerId="ADAL" clId="{9E2C5F51-06E6-4EB2-95A1-F85F9DBFA383}" dt="2024-11-19T20:52:18.118" v="468"/>
          <ac:spMkLst>
            <pc:docMk/>
            <pc:sldMk cId="136591480" sldId="300"/>
            <ac:spMk id="34" creationId="{CA069129-92AB-AAB3-B481-81E67B9B6212}"/>
          </ac:spMkLst>
        </pc:spChg>
        <pc:spChg chg="del">
          <ac:chgData name="Ashti Bamarne" userId="6a81f1e1-9d1a-4cc1-ac3b-5e52df81809b" providerId="ADAL" clId="{9E2C5F51-06E6-4EB2-95A1-F85F9DBFA383}" dt="2024-11-19T20:52:18.118" v="468"/>
          <ac:spMkLst>
            <pc:docMk/>
            <pc:sldMk cId="136591480" sldId="300"/>
            <ac:spMk id="36" creationId="{DDA3B1B7-9B90-141C-7269-5177AC0F0502}"/>
          </ac:spMkLst>
        </pc:spChg>
      </pc:sldChg>
      <pc:sldChg chg="addSp delSp modSp add del mod setBg delDesignElem">
        <pc:chgData name="Ashti Bamarne" userId="6a81f1e1-9d1a-4cc1-ac3b-5e52df81809b" providerId="ADAL" clId="{9E2C5F51-06E6-4EB2-95A1-F85F9DBFA383}" dt="2024-11-19T20:51:46.328" v="461" actId="47"/>
        <pc:sldMkLst>
          <pc:docMk/>
          <pc:sldMk cId="570220490" sldId="300"/>
        </pc:sldMkLst>
        <pc:spChg chg="mod">
          <ac:chgData name="Ashti Bamarne" userId="6a81f1e1-9d1a-4cc1-ac3b-5e52df81809b" providerId="ADAL" clId="{9E2C5F51-06E6-4EB2-95A1-F85F9DBFA383}" dt="2024-11-19T20:51:38.191" v="460" actId="1076"/>
          <ac:spMkLst>
            <pc:docMk/>
            <pc:sldMk cId="570220490" sldId="300"/>
            <ac:spMk id="3" creationId="{1596C4D4-8448-1FD6-A60D-08B411FA10EF}"/>
          </ac:spMkLst>
        </pc:spChg>
        <pc:spChg chg="del">
          <ac:chgData name="Ashti Bamarne" userId="6a81f1e1-9d1a-4cc1-ac3b-5e52df81809b" providerId="ADAL" clId="{9E2C5F51-06E6-4EB2-95A1-F85F9DBFA383}" dt="2024-11-19T20:33:14.885" v="440"/>
          <ac:spMkLst>
            <pc:docMk/>
            <pc:sldMk cId="570220490" sldId="300"/>
            <ac:spMk id="34" creationId="{0C17CE07-C95C-B4E8-5602-BB65415FBC01}"/>
          </ac:spMkLst>
        </pc:spChg>
        <pc:spChg chg="del">
          <ac:chgData name="Ashti Bamarne" userId="6a81f1e1-9d1a-4cc1-ac3b-5e52df81809b" providerId="ADAL" clId="{9E2C5F51-06E6-4EB2-95A1-F85F9DBFA383}" dt="2024-11-19T20:33:14.885" v="440"/>
          <ac:spMkLst>
            <pc:docMk/>
            <pc:sldMk cId="570220490" sldId="300"/>
            <ac:spMk id="36" creationId="{809B839F-D466-96F2-8C8F-FE282C2955D3}"/>
          </ac:spMkLst>
        </pc:spChg>
        <pc:picChg chg="add del mod">
          <ac:chgData name="Ashti Bamarne" userId="6a81f1e1-9d1a-4cc1-ac3b-5e52df81809b" providerId="ADAL" clId="{9E2C5F51-06E6-4EB2-95A1-F85F9DBFA383}" dt="2024-11-19T20:51:31.689" v="452" actId="478"/>
          <ac:picMkLst>
            <pc:docMk/>
            <pc:sldMk cId="570220490" sldId="300"/>
            <ac:picMk id="4" creationId="{C92C1352-B220-8692-5FF5-166E5CF5C3E7}"/>
          </ac:picMkLst>
        </pc:picChg>
        <pc:picChg chg="add del mod">
          <ac:chgData name="Ashti Bamarne" userId="6a81f1e1-9d1a-4cc1-ac3b-5e52df81809b" providerId="ADAL" clId="{9E2C5F51-06E6-4EB2-95A1-F85F9DBFA383}" dt="2024-11-19T20:51:30.128" v="451" actId="478"/>
          <ac:picMkLst>
            <pc:docMk/>
            <pc:sldMk cId="570220490" sldId="300"/>
            <ac:picMk id="5" creationId="{984D9D97-B018-F538-DA34-D00E388B05D4}"/>
          </ac:picMkLst>
        </pc:picChg>
        <pc:picChg chg="del mod">
          <ac:chgData name="Ashti Bamarne" userId="6a81f1e1-9d1a-4cc1-ac3b-5e52df81809b" providerId="ADAL" clId="{9E2C5F51-06E6-4EB2-95A1-F85F9DBFA383}" dt="2024-11-19T20:50:44.736" v="446" actId="21"/>
          <ac:picMkLst>
            <pc:docMk/>
            <pc:sldMk cId="570220490" sldId="300"/>
            <ac:picMk id="6" creationId="{C92C1352-B220-8692-5FF5-166E5CF5C3E7}"/>
          </ac:picMkLst>
        </pc:picChg>
      </pc:sldChg>
      <pc:sldChg chg="delSp add del setBg delDesignElem">
        <pc:chgData name="Ashti Bamarne" userId="6a81f1e1-9d1a-4cc1-ac3b-5e52df81809b" providerId="ADAL" clId="{9E2C5F51-06E6-4EB2-95A1-F85F9DBFA383}" dt="2024-11-19T20:18:37.846" v="431" actId="47"/>
        <pc:sldMkLst>
          <pc:docMk/>
          <pc:sldMk cId="628469668" sldId="300"/>
        </pc:sldMkLst>
        <pc:spChg chg="del">
          <ac:chgData name="Ashti Bamarne" userId="6a81f1e1-9d1a-4cc1-ac3b-5e52df81809b" providerId="ADAL" clId="{9E2C5F51-06E6-4EB2-95A1-F85F9DBFA383}" dt="2024-11-19T20:18:33.135" v="430"/>
          <ac:spMkLst>
            <pc:docMk/>
            <pc:sldMk cId="628469668" sldId="300"/>
            <ac:spMk id="9" creationId="{720CF960-22E8-2C6F-EDD5-1156769E9059}"/>
          </ac:spMkLst>
        </pc:spChg>
        <pc:spChg chg="del">
          <ac:chgData name="Ashti Bamarne" userId="6a81f1e1-9d1a-4cc1-ac3b-5e52df81809b" providerId="ADAL" clId="{9E2C5F51-06E6-4EB2-95A1-F85F9DBFA383}" dt="2024-11-19T20:18:33.135" v="430"/>
          <ac:spMkLst>
            <pc:docMk/>
            <pc:sldMk cId="628469668" sldId="300"/>
            <ac:spMk id="11" creationId="{D4ED902E-A4BA-59D6-50CC-3FDF94353F02}"/>
          </ac:spMkLst>
        </pc:spChg>
        <pc:spChg chg="del">
          <ac:chgData name="Ashti Bamarne" userId="6a81f1e1-9d1a-4cc1-ac3b-5e52df81809b" providerId="ADAL" clId="{9E2C5F51-06E6-4EB2-95A1-F85F9DBFA383}" dt="2024-11-19T20:18:33.135" v="430"/>
          <ac:spMkLst>
            <pc:docMk/>
            <pc:sldMk cId="628469668" sldId="300"/>
            <ac:spMk id="13" creationId="{406B1838-8F26-9B4C-F635-AD05A0F5E059}"/>
          </ac:spMkLst>
        </pc:spChg>
        <pc:spChg chg="del">
          <ac:chgData name="Ashti Bamarne" userId="6a81f1e1-9d1a-4cc1-ac3b-5e52df81809b" providerId="ADAL" clId="{9E2C5F51-06E6-4EB2-95A1-F85F9DBFA383}" dt="2024-11-19T20:18:33.135" v="430"/>
          <ac:spMkLst>
            <pc:docMk/>
            <pc:sldMk cId="628469668" sldId="300"/>
            <ac:spMk id="15" creationId="{558BF4B2-04A5-4EBF-21C0-E7360D64C6F1}"/>
          </ac:spMkLst>
        </pc:spChg>
      </pc:sldChg>
      <pc:sldChg chg="addSp delSp add del setBg delDesignElem">
        <pc:chgData name="Ashti Bamarne" userId="6a81f1e1-9d1a-4cc1-ac3b-5e52df81809b" providerId="ADAL" clId="{9E2C5F51-06E6-4EB2-95A1-F85F9DBFA383}" dt="2024-11-19T20:51:51.111" v="464"/>
        <pc:sldMkLst>
          <pc:docMk/>
          <pc:sldMk cId="1110263155" sldId="300"/>
        </pc:sldMkLst>
        <pc:spChg chg="add del">
          <ac:chgData name="Ashti Bamarne" userId="6a81f1e1-9d1a-4cc1-ac3b-5e52df81809b" providerId="ADAL" clId="{9E2C5F51-06E6-4EB2-95A1-F85F9DBFA383}" dt="2024-11-19T20:51:51.111" v="464"/>
          <ac:spMkLst>
            <pc:docMk/>
            <pc:sldMk cId="1110263155" sldId="300"/>
            <ac:spMk id="34" creationId="{3E5FF419-4EA0-8C75-BDB4-97F8CD966022}"/>
          </ac:spMkLst>
        </pc:spChg>
        <pc:spChg chg="add del">
          <ac:chgData name="Ashti Bamarne" userId="6a81f1e1-9d1a-4cc1-ac3b-5e52df81809b" providerId="ADAL" clId="{9E2C5F51-06E6-4EB2-95A1-F85F9DBFA383}" dt="2024-11-19T20:51:51.111" v="464"/>
          <ac:spMkLst>
            <pc:docMk/>
            <pc:sldMk cId="1110263155" sldId="300"/>
            <ac:spMk id="36" creationId="{9E0AA09E-8294-74DA-09C9-E107C2C5ED3E}"/>
          </ac:spMkLst>
        </pc:spChg>
      </pc:sldChg>
      <pc:sldChg chg="addSp delSp modSp add mod addAnim delAnim">
        <pc:chgData name="Ashti Bamarne" userId="6a81f1e1-9d1a-4cc1-ac3b-5e52df81809b" providerId="ADAL" clId="{9E2C5F51-06E6-4EB2-95A1-F85F9DBFA383}" dt="2024-11-24T15:57:21.705" v="1652" actId="255"/>
        <pc:sldMkLst>
          <pc:docMk/>
          <pc:sldMk cId="1610603010" sldId="300"/>
        </pc:sldMkLst>
        <pc:spChg chg="mod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2" creationId="{0ED6914B-2B16-1AF8-CF2F-DBDAA73D8C29}"/>
          </ac:spMkLst>
        </pc:spChg>
        <pc:spChg chg="mod">
          <ac:chgData name="Ashti Bamarne" userId="6a81f1e1-9d1a-4cc1-ac3b-5e52df81809b" providerId="ADAL" clId="{9E2C5F51-06E6-4EB2-95A1-F85F9DBFA383}" dt="2024-11-24T15:57:21.705" v="1652" actId="255"/>
          <ac:spMkLst>
            <pc:docMk/>
            <pc:sldMk cId="1610603010" sldId="300"/>
            <ac:spMk id="3" creationId="{3D754BEA-0064-8798-34E8-408C87DC27E8}"/>
          </ac:spMkLst>
        </pc:spChg>
        <pc:spChg chg="del mod">
          <ac:chgData name="Ashti Bamarne" userId="6a81f1e1-9d1a-4cc1-ac3b-5e52df81809b" providerId="ADAL" clId="{9E2C5F51-06E6-4EB2-95A1-F85F9DBFA383}" dt="2024-11-19T20:53:25.290" v="477" actId="478"/>
          <ac:spMkLst>
            <pc:docMk/>
            <pc:sldMk cId="1610603010" sldId="300"/>
            <ac:spMk id="9" creationId="{8A72F58C-D654-9FEA-D547-526FC42E405A}"/>
          </ac:spMkLst>
        </pc:spChg>
        <pc:spChg chg="del">
          <ac:chgData name="Ashti Bamarne" userId="6a81f1e1-9d1a-4cc1-ac3b-5e52df81809b" providerId="ADAL" clId="{9E2C5F51-06E6-4EB2-95A1-F85F9DBFA383}" dt="2024-11-19T20:53:27.248" v="478" actId="478"/>
          <ac:spMkLst>
            <pc:docMk/>
            <pc:sldMk cId="1610603010" sldId="300"/>
            <ac:spMk id="10" creationId="{C3E1CB09-DE98-3795-4ED2-4AA8D4F44D9D}"/>
          </ac:spMkLst>
        </pc:spChg>
        <pc:spChg chg="add del">
          <ac:chgData name="Ashti Bamarne" userId="6a81f1e1-9d1a-4cc1-ac3b-5e52df81809b" providerId="ADAL" clId="{9E2C5F51-06E6-4EB2-95A1-F85F9DBFA383}" dt="2024-11-19T20:55:23" v="486" actId="26606"/>
          <ac:spMkLst>
            <pc:docMk/>
            <pc:sldMk cId="1610603010" sldId="300"/>
            <ac:spMk id="34" creationId="{7ADBAD62-FB28-43CE-061A-C6674C5658D2}"/>
          </ac:spMkLst>
        </pc:spChg>
        <pc:spChg chg="add del">
          <ac:chgData name="Ashti Bamarne" userId="6a81f1e1-9d1a-4cc1-ac3b-5e52df81809b" providerId="ADAL" clId="{9E2C5F51-06E6-4EB2-95A1-F85F9DBFA383}" dt="2024-11-19T20:55:23" v="486" actId="26606"/>
          <ac:spMkLst>
            <pc:docMk/>
            <pc:sldMk cId="1610603010" sldId="300"/>
            <ac:spMk id="36" creationId="{97FB0F0E-C5AA-84EF-BD69-0A20B7011952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41" creationId="{66D08039-6C4E-4870-9E3D-6218263DE95D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43" creationId="{9FB31D2E-CBC8-4C4A-917F-DCB48EAEB08A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45" creationId="{FCCF4F09-0D96-42BE-AE16-84AB4E0B5674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47" creationId="{21AF87EE-372A-438E-B086-63D494ECA27E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49" creationId="{E2B38E65-3AFD-404A-BEFC-3006BCB7A7D0}"/>
          </ac:spMkLst>
        </pc:spChg>
        <pc:spChg chg="add del">
          <ac:chgData name="Ashti Bamarne" userId="6a81f1e1-9d1a-4cc1-ac3b-5e52df81809b" providerId="ADAL" clId="{9E2C5F51-06E6-4EB2-95A1-F85F9DBFA383}" dt="2024-11-19T20:55:22.989" v="485" actId="26606"/>
          <ac:spMkLst>
            <pc:docMk/>
            <pc:sldMk cId="1610603010" sldId="300"/>
            <ac:spMk id="51" creationId="{AE598562-3047-4BC2-BFF9-F39420474D21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58" creationId="{A499F183-99EE-4B1F-BA64-21A07922AE82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59" creationId="{B783A767-5AFC-40D0-A72C-09036EA1726F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60" creationId="{41262CAC-6BC8-43F9-9113-770A2772F68C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61" creationId="{1AA2CCB6-DFD2-41CD-96FE-0140B793599F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62" creationId="{6A225C9B-755F-4F91-9681-5E07AFAA71F4}"/>
          </ac:spMkLst>
        </pc:spChg>
        <pc:spChg chg="add del">
          <ac:chgData name="Ashti Bamarne" userId="6a81f1e1-9d1a-4cc1-ac3b-5e52df81809b" providerId="ADAL" clId="{9E2C5F51-06E6-4EB2-95A1-F85F9DBFA383}" dt="2024-11-19T21:50:56.302" v="904" actId="26606"/>
          <ac:spMkLst>
            <pc:docMk/>
            <pc:sldMk cId="1610603010" sldId="300"/>
            <ac:spMk id="63" creationId="{932CD2CD-6CF3-4EE9-A24A-A41D45DCF922}"/>
          </ac:spMkLst>
        </pc:spChg>
        <pc:spChg chg="add del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68" creationId="{F8EF27BB-2B46-4E18-8445-67FA3416D7AF}"/>
          </ac:spMkLst>
        </pc:spChg>
        <pc:spChg chg="add del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75" creationId="{D30D0EC4-A6B3-48A5-BD5A-01EFD1A90921}"/>
          </ac:spMkLst>
        </pc:spChg>
        <pc:spChg chg="add del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77" creationId="{F0045B5E-E20B-4247-A266-817DF8029264}"/>
          </ac:spMkLst>
        </pc:spChg>
        <pc:spChg chg="add del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79" creationId="{17DFBC31-E01C-4114-8A41-21D0C99B65A6}"/>
          </ac:spMkLst>
        </pc:spChg>
        <pc:spChg chg="add del">
          <ac:chgData name="Ashti Bamarne" userId="6a81f1e1-9d1a-4cc1-ac3b-5e52df81809b" providerId="ADAL" clId="{9E2C5F51-06E6-4EB2-95A1-F85F9DBFA383}" dt="2024-11-19T21:51:27.569" v="910" actId="26606"/>
          <ac:spMkLst>
            <pc:docMk/>
            <pc:sldMk cId="1610603010" sldId="300"/>
            <ac:spMk id="81" creationId="{E2D5FB6E-E492-4E13-8429-A3680412D2D9}"/>
          </ac:spMkLst>
        </pc:spChg>
        <pc:spChg chg="add del">
          <ac:chgData name="Ashti Bamarne" userId="6a81f1e1-9d1a-4cc1-ac3b-5e52df81809b" providerId="ADAL" clId="{9E2C5F51-06E6-4EB2-95A1-F85F9DBFA383}" dt="2024-11-19T21:51:27.560" v="909" actId="26606"/>
          <ac:spMkLst>
            <pc:docMk/>
            <pc:sldMk cId="1610603010" sldId="300"/>
            <ac:spMk id="86" creationId="{F8EF27BB-2B46-4E18-8445-67FA3416D7AF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92" creationId="{DBA95D55-E6B5-496D-87F6-2E845ED21938}"/>
          </ac:spMkLst>
        </pc:spChg>
        <pc:spChg chg="add del">
          <ac:chgData name="Ashti Bamarne" userId="6a81f1e1-9d1a-4cc1-ac3b-5e52df81809b" providerId="ADAL" clId="{9E2C5F51-06E6-4EB2-95A1-F85F9DBFA383}" dt="2024-11-19T21:51:27.560" v="909" actId="26606"/>
          <ac:spMkLst>
            <pc:docMk/>
            <pc:sldMk cId="1610603010" sldId="300"/>
            <ac:spMk id="93" creationId="{D30D0EC4-A6B3-48A5-BD5A-01EFD1A90921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94" creationId="{9A53CEE9-FAA3-49FE-B146-34D722780BB3}"/>
          </ac:spMkLst>
        </pc:spChg>
        <pc:spChg chg="add del">
          <ac:chgData name="Ashti Bamarne" userId="6a81f1e1-9d1a-4cc1-ac3b-5e52df81809b" providerId="ADAL" clId="{9E2C5F51-06E6-4EB2-95A1-F85F9DBFA383}" dt="2024-11-19T21:51:27.560" v="909" actId="26606"/>
          <ac:spMkLst>
            <pc:docMk/>
            <pc:sldMk cId="1610603010" sldId="300"/>
            <ac:spMk id="95" creationId="{F0045B5E-E20B-4247-A266-817DF8029264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96" creationId="{344031DA-CA4E-463D-83C2-46B8AB069163}"/>
          </ac:spMkLst>
        </pc:spChg>
        <pc:spChg chg="add del">
          <ac:chgData name="Ashti Bamarne" userId="6a81f1e1-9d1a-4cc1-ac3b-5e52df81809b" providerId="ADAL" clId="{9E2C5F51-06E6-4EB2-95A1-F85F9DBFA383}" dt="2024-11-19T21:51:27.560" v="909" actId="26606"/>
          <ac:spMkLst>
            <pc:docMk/>
            <pc:sldMk cId="1610603010" sldId="300"/>
            <ac:spMk id="97" creationId="{17DFBC31-E01C-4114-8A41-21D0C99B65A6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98" creationId="{43C61AF9-FD67-4AC2-BD87-D5A2136A83A3}"/>
          </ac:spMkLst>
        </pc:spChg>
        <pc:spChg chg="add del">
          <ac:chgData name="Ashti Bamarne" userId="6a81f1e1-9d1a-4cc1-ac3b-5e52df81809b" providerId="ADAL" clId="{9E2C5F51-06E6-4EB2-95A1-F85F9DBFA383}" dt="2024-11-19T21:51:27.560" v="909" actId="26606"/>
          <ac:spMkLst>
            <pc:docMk/>
            <pc:sldMk cId="1610603010" sldId="300"/>
            <ac:spMk id="99" creationId="{E2D5FB6E-E492-4E13-8429-A3680412D2D9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01" creationId="{7F82A098-DE27-4C67-AF9C-F2049D5FAD9D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02" creationId="{073B0CB0-EA9C-48C9-A442-97A8E27B8D15}"/>
          </ac:spMkLst>
        </pc:spChg>
        <pc:spChg chg="add del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03" creationId="{1E572430-BAD5-46F4-AE89-A5D346D8E786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08" creationId="{7F82A098-DE27-4C67-AF9C-F2049D5FAD9D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10" creationId="{073B0CB0-EA9C-48C9-A442-97A8E27B8D15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12" creationId="{1E572430-BAD5-46F4-AE89-A5D346D8E786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14" creationId="{DBA95D55-E6B5-496D-87F6-2E845ED21938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16" creationId="{9A53CEE9-FAA3-49FE-B146-34D722780BB3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18" creationId="{344031DA-CA4E-463D-83C2-46B8AB069163}"/>
          </ac:spMkLst>
        </pc:spChg>
        <pc:spChg chg="add">
          <ac:chgData name="Ashti Bamarne" userId="6a81f1e1-9d1a-4cc1-ac3b-5e52df81809b" providerId="ADAL" clId="{9E2C5F51-06E6-4EB2-95A1-F85F9DBFA383}" dt="2024-11-24T15:57:13.562" v="1651" actId="26606"/>
          <ac:spMkLst>
            <pc:docMk/>
            <pc:sldMk cId="1610603010" sldId="300"/>
            <ac:spMk id="120" creationId="{43C61AF9-FD67-4AC2-BD87-D5A2136A83A3}"/>
          </ac:spMkLst>
        </pc:spChg>
        <pc:grpChg chg="add del">
          <ac:chgData name="Ashti Bamarne" userId="6a81f1e1-9d1a-4cc1-ac3b-5e52df81809b" providerId="ADAL" clId="{9E2C5F51-06E6-4EB2-95A1-F85F9DBFA383}" dt="2024-11-19T20:55:22.989" v="485" actId="26606"/>
          <ac:grpSpMkLst>
            <pc:docMk/>
            <pc:sldMk cId="1610603010" sldId="300"/>
            <ac:grpSpMk id="53" creationId="{C19E0D66-E86B-461B-B58E-7FB356BB03FD}"/>
          </ac:grpSpMkLst>
        </pc:grpChg>
        <pc:grpChg chg="add del">
          <ac:chgData name="Ashti Bamarne" userId="6a81f1e1-9d1a-4cc1-ac3b-5e52df81809b" providerId="ADAL" clId="{9E2C5F51-06E6-4EB2-95A1-F85F9DBFA383}" dt="2024-11-19T21:51:27.569" v="910" actId="26606"/>
          <ac:grpSpMkLst>
            <pc:docMk/>
            <pc:sldMk cId="1610603010" sldId="300"/>
            <ac:grpSpMk id="70" creationId="{DE56F43E-A5A7-4422-892B-729C5FCA631C}"/>
          </ac:grpSpMkLst>
        </pc:grpChg>
        <pc:grpChg chg="add del">
          <ac:chgData name="Ashti Bamarne" userId="6a81f1e1-9d1a-4cc1-ac3b-5e52df81809b" providerId="ADAL" clId="{9E2C5F51-06E6-4EB2-95A1-F85F9DBFA383}" dt="2024-11-19T21:51:27.560" v="909" actId="26606"/>
          <ac:grpSpMkLst>
            <pc:docMk/>
            <pc:sldMk cId="1610603010" sldId="300"/>
            <ac:grpSpMk id="88" creationId="{DE56F43E-A5A7-4422-892B-729C5FCA631C}"/>
          </ac:grpSpMkLst>
        </pc:grpChg>
        <pc:picChg chg="add del mod ord modCrop">
          <ac:chgData name="Ashti Bamarne" userId="6a81f1e1-9d1a-4cc1-ac3b-5e52df81809b" providerId="ADAL" clId="{9E2C5F51-06E6-4EB2-95A1-F85F9DBFA383}" dt="2024-11-19T21:11:32.878" v="771" actId="478"/>
          <ac:picMkLst>
            <pc:docMk/>
            <pc:sldMk cId="1610603010" sldId="300"/>
            <ac:picMk id="5" creationId="{4393786B-A42A-5B2C-A4C9-5015FEC7A41B}"/>
          </ac:picMkLst>
        </pc:picChg>
        <pc:picChg chg="add mod ord">
          <ac:chgData name="Ashti Bamarne" userId="6a81f1e1-9d1a-4cc1-ac3b-5e52df81809b" providerId="ADAL" clId="{9E2C5F51-06E6-4EB2-95A1-F85F9DBFA383}" dt="2024-11-24T15:57:13.562" v="1651" actId="26606"/>
          <ac:picMkLst>
            <pc:docMk/>
            <pc:sldMk cId="1610603010" sldId="300"/>
            <ac:picMk id="5" creationId="{EE92486F-F374-A986-459B-8D460EC0FE9E}"/>
          </ac:picMkLst>
        </pc:picChg>
        <pc:picChg chg="del">
          <ac:chgData name="Ashti Bamarne" userId="6a81f1e1-9d1a-4cc1-ac3b-5e52df81809b" providerId="ADAL" clId="{9E2C5F51-06E6-4EB2-95A1-F85F9DBFA383}" dt="2024-11-19T20:53:21.936" v="474" actId="478"/>
          <ac:picMkLst>
            <pc:docMk/>
            <pc:sldMk cId="1610603010" sldId="300"/>
            <ac:picMk id="6" creationId="{E6089108-85C6-F664-0463-4163028D20C6}"/>
          </ac:picMkLst>
        </pc:picChg>
        <pc:picChg chg="add del mod ord modCrop">
          <ac:chgData name="Ashti Bamarne" userId="6a81f1e1-9d1a-4cc1-ac3b-5e52df81809b" providerId="ADAL" clId="{9E2C5F51-06E6-4EB2-95A1-F85F9DBFA383}" dt="2024-11-24T15:56:54.524" v="1646" actId="478"/>
          <ac:picMkLst>
            <pc:docMk/>
            <pc:sldMk cId="1610603010" sldId="300"/>
            <ac:picMk id="7" creationId="{86F7AF9E-E34E-23BA-6CF2-BA1DC63E668F}"/>
          </ac:picMkLst>
        </pc:picChg>
        <pc:picChg chg="add mod">
          <ac:chgData name="Ashti Bamarne" userId="6a81f1e1-9d1a-4cc1-ac3b-5e52df81809b" providerId="ADAL" clId="{9E2C5F51-06E6-4EB2-95A1-F85F9DBFA383}" dt="2024-11-24T15:57:13.562" v="1651" actId="26606"/>
          <ac:picMkLst>
            <pc:docMk/>
            <pc:sldMk cId="1610603010" sldId="300"/>
            <ac:picMk id="8" creationId="{13DB6ED2-8669-5230-2D85-0D0791B19117}"/>
          </ac:picMkLst>
        </pc:picChg>
        <pc:picChg chg="del">
          <ac:chgData name="Ashti Bamarne" userId="6a81f1e1-9d1a-4cc1-ac3b-5e52df81809b" providerId="ADAL" clId="{9E2C5F51-06E6-4EB2-95A1-F85F9DBFA383}" dt="2024-11-19T20:53:23.276" v="475" actId="478"/>
          <ac:picMkLst>
            <pc:docMk/>
            <pc:sldMk cId="1610603010" sldId="300"/>
            <ac:picMk id="8" creationId="{BC857837-F245-70C0-1EB5-C35D6E16054F}"/>
          </ac:picMkLst>
        </pc:picChg>
        <pc:picChg chg="add mod">
          <ac:chgData name="Ashti Bamarne" userId="6a81f1e1-9d1a-4cc1-ac3b-5e52df81809b" providerId="ADAL" clId="{9E2C5F51-06E6-4EB2-95A1-F85F9DBFA383}" dt="2024-11-24T15:57:13.562" v="1651" actId="26606"/>
          <ac:picMkLst>
            <pc:docMk/>
            <pc:sldMk cId="1610603010" sldId="300"/>
            <ac:picMk id="10" creationId="{42D948E6-E4F4-A773-F464-92B286C43F04}"/>
          </ac:picMkLst>
        </pc:picChg>
        <pc:picChg chg="add del mod ord">
          <ac:chgData name="Ashti Bamarne" userId="6a81f1e1-9d1a-4cc1-ac3b-5e52df81809b" providerId="ADAL" clId="{9E2C5F51-06E6-4EB2-95A1-F85F9DBFA383}" dt="2024-11-24T15:55:13.420" v="1636" actId="478"/>
          <ac:picMkLst>
            <pc:docMk/>
            <pc:sldMk cId="1610603010" sldId="300"/>
            <ac:picMk id="11" creationId="{B2A3944E-E70A-0B9B-A1E3-1B835A4C1C29}"/>
          </ac:picMkLst>
        </pc:picChg>
        <pc:picChg chg="add del mod ord">
          <ac:chgData name="Ashti Bamarne" userId="6a81f1e1-9d1a-4cc1-ac3b-5e52df81809b" providerId="ADAL" clId="{9E2C5F51-06E6-4EB2-95A1-F85F9DBFA383}" dt="2024-11-24T15:55:13.420" v="1636" actId="478"/>
          <ac:picMkLst>
            <pc:docMk/>
            <pc:sldMk cId="1610603010" sldId="300"/>
            <ac:picMk id="12" creationId="{6822E532-CF24-8F14-175F-39254E263266}"/>
          </ac:picMkLst>
        </pc:picChg>
        <pc:picChg chg="add del mod">
          <ac:chgData name="Ashti Bamarne" userId="6a81f1e1-9d1a-4cc1-ac3b-5e52df81809b" providerId="ADAL" clId="{9E2C5F51-06E6-4EB2-95A1-F85F9DBFA383}" dt="2024-11-24T15:55:13.420" v="1636" actId="478"/>
          <ac:picMkLst>
            <pc:docMk/>
            <pc:sldMk cId="1610603010" sldId="300"/>
            <ac:picMk id="13" creationId="{859C3A22-6EA5-07CB-94C1-494BC27DD7A8}"/>
          </ac:picMkLst>
        </pc:picChg>
        <pc:picChg chg="add del mod modCrop">
          <ac:chgData name="Ashti Bamarne" userId="6a81f1e1-9d1a-4cc1-ac3b-5e52df81809b" providerId="ADAL" clId="{9E2C5F51-06E6-4EB2-95A1-F85F9DBFA383}" dt="2024-11-24T15:53:28.629" v="1635" actId="478"/>
          <ac:picMkLst>
            <pc:docMk/>
            <pc:sldMk cId="1610603010" sldId="300"/>
            <ac:picMk id="14" creationId="{780A5D96-CB64-CE99-6E11-BBC0548F8BB3}"/>
          </ac:picMkLst>
        </pc:picChg>
        <pc:picChg chg="add mod ord">
          <ac:chgData name="Ashti Bamarne" userId="6a81f1e1-9d1a-4cc1-ac3b-5e52df81809b" providerId="ADAL" clId="{9E2C5F51-06E6-4EB2-95A1-F85F9DBFA383}" dt="2024-11-24T15:57:13.562" v="1651" actId="26606"/>
          <ac:picMkLst>
            <pc:docMk/>
            <pc:sldMk cId="1610603010" sldId="300"/>
            <ac:picMk id="15" creationId="{FC871B15-4E59-AC2F-1CE7-0C7806732D59}"/>
          </ac:picMkLst>
        </pc:picChg>
      </pc:sldChg>
      <pc:sldChg chg="add del">
        <pc:chgData name="Ashti Bamarne" userId="6a81f1e1-9d1a-4cc1-ac3b-5e52df81809b" providerId="ADAL" clId="{9E2C5F51-06E6-4EB2-95A1-F85F9DBFA383}" dt="2024-11-19T20:50:35.362" v="443" actId="2890"/>
        <pc:sldMkLst>
          <pc:docMk/>
          <pc:sldMk cId="3016982848" sldId="300"/>
        </pc:sldMkLst>
      </pc:sldChg>
      <pc:sldChg chg="add del">
        <pc:chgData name="Ashti Bamarne" userId="6a81f1e1-9d1a-4cc1-ac3b-5e52df81809b" providerId="ADAL" clId="{9E2C5F51-06E6-4EB2-95A1-F85F9DBFA383}" dt="2024-11-19T20:52:06.029" v="466" actId="47"/>
        <pc:sldMkLst>
          <pc:docMk/>
          <pc:sldMk cId="3206798236" sldId="300"/>
        </pc:sldMkLst>
      </pc:sldChg>
      <pc:sldChg chg="addSp delSp modSp add del mod">
        <pc:chgData name="Ashti Bamarne" userId="6a81f1e1-9d1a-4cc1-ac3b-5e52df81809b" providerId="ADAL" clId="{9E2C5F51-06E6-4EB2-95A1-F85F9DBFA383}" dt="2024-11-19T21:52:50.633" v="921" actId="47"/>
        <pc:sldMkLst>
          <pc:docMk/>
          <pc:sldMk cId="175234793" sldId="301"/>
        </pc:sldMkLst>
        <pc:spChg chg="mod">
          <ac:chgData name="Ashti Bamarne" userId="6a81f1e1-9d1a-4cc1-ac3b-5e52df81809b" providerId="ADAL" clId="{9E2C5F51-06E6-4EB2-95A1-F85F9DBFA383}" dt="2024-11-19T21:10:13.434" v="769"/>
          <ac:spMkLst>
            <pc:docMk/>
            <pc:sldMk cId="175234793" sldId="301"/>
            <ac:spMk id="3" creationId="{2373FAD0-6630-D1E1-157A-D3C0D3C6C69C}"/>
          </ac:spMkLst>
        </pc:spChg>
        <pc:picChg chg="del">
          <ac:chgData name="Ashti Bamarne" userId="6a81f1e1-9d1a-4cc1-ac3b-5e52df81809b" providerId="ADAL" clId="{9E2C5F51-06E6-4EB2-95A1-F85F9DBFA383}" dt="2024-11-19T21:00:08.126" v="587" actId="478"/>
          <ac:picMkLst>
            <pc:docMk/>
            <pc:sldMk cId="175234793" sldId="301"/>
            <ac:picMk id="5" creationId="{A164BC30-880A-B8D2-DEE6-961913A5A1BB}"/>
          </ac:picMkLst>
        </pc:picChg>
        <pc:picChg chg="add del mod">
          <ac:chgData name="Ashti Bamarne" userId="6a81f1e1-9d1a-4cc1-ac3b-5e52df81809b" providerId="ADAL" clId="{9E2C5F51-06E6-4EB2-95A1-F85F9DBFA383}" dt="2024-11-19T21:12:20.349" v="777" actId="478"/>
          <ac:picMkLst>
            <pc:docMk/>
            <pc:sldMk cId="175234793" sldId="301"/>
            <ac:picMk id="6" creationId="{C0D9AE6F-92DB-E48A-2860-273CA4B5C4AA}"/>
          </ac:picMkLst>
        </pc:picChg>
        <pc:picChg chg="add mod">
          <ac:chgData name="Ashti Bamarne" userId="6a81f1e1-9d1a-4cc1-ac3b-5e52df81809b" providerId="ADAL" clId="{9E2C5F51-06E6-4EB2-95A1-F85F9DBFA383}" dt="2024-11-19T21:50:18.329" v="894" actId="14100"/>
          <ac:picMkLst>
            <pc:docMk/>
            <pc:sldMk cId="175234793" sldId="301"/>
            <ac:picMk id="7" creationId="{95519F04-5689-FE98-B260-7DD3B7593C80}"/>
          </ac:picMkLst>
        </pc:picChg>
      </pc:sldChg>
      <pc:sldChg chg="addSp delSp modSp add mod">
        <pc:chgData name="Ashti Bamarne" userId="6a81f1e1-9d1a-4cc1-ac3b-5e52df81809b" providerId="ADAL" clId="{9E2C5F51-06E6-4EB2-95A1-F85F9DBFA383}" dt="2024-11-28T08:02:14.661" v="1825" actId="20577"/>
        <pc:sldMkLst>
          <pc:docMk/>
          <pc:sldMk cId="2410533966" sldId="301"/>
        </pc:sldMkLst>
        <pc:spChg chg="mod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2" creationId="{C61F87AA-06EB-DC5D-D8C4-B19E4053AB77}"/>
          </ac:spMkLst>
        </pc:spChg>
        <pc:spChg chg="mod">
          <ac:chgData name="Ashti Bamarne" userId="6a81f1e1-9d1a-4cc1-ac3b-5e52df81809b" providerId="ADAL" clId="{9E2C5F51-06E6-4EB2-95A1-F85F9DBFA383}" dt="2024-11-28T08:02:14.661" v="1825" actId="20577"/>
          <ac:spMkLst>
            <pc:docMk/>
            <pc:sldMk cId="2410533966" sldId="301"/>
            <ac:spMk id="3" creationId="{622CAD5D-90B1-E0CE-12E2-2EF43D0F71B7}"/>
          </ac:spMkLst>
        </pc:spChg>
        <pc:spChg chg="add mod">
          <ac:chgData name="Ashti Bamarne" userId="6a81f1e1-9d1a-4cc1-ac3b-5e52df81809b" providerId="ADAL" clId="{9E2C5F51-06E6-4EB2-95A1-F85F9DBFA383}" dt="2024-11-21T15:48:06.346" v="1134" actId="1076"/>
          <ac:spMkLst>
            <pc:docMk/>
            <pc:sldMk cId="2410533966" sldId="301"/>
            <ac:spMk id="9" creationId="{21C1EF40-9779-7AC0-6341-ACB7BAC485AA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92" creationId="{37533915-CF0C-108A-6B83-E70395FD560E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94" creationId="{0F368AD2-8FAF-954A-40E5-7FE5AC3A4D39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96" creationId="{33336820-3619-33BE-4456-3A415B71E411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98" creationId="{491ECA3C-843B-625F-EA58-CCA5CE5B42FB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101" creationId="{262AA8F4-B970-1BAE-B36D-1E992D065841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102" creationId="{D36CEA42-27C0-EE50-A840-C4A5B323CCC4}"/>
          </ac:spMkLst>
        </pc:spChg>
        <pc:spChg chg="add del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103" creationId="{BF3570D0-4057-79CD-95B4-4801589BD2EA}"/>
          </ac:spMkLst>
        </pc:spChg>
        <pc:spChg chg="add">
          <ac:chgData name="Ashti Bamarne" userId="6a81f1e1-9d1a-4cc1-ac3b-5e52df81809b" providerId="ADAL" clId="{9E2C5F51-06E6-4EB2-95A1-F85F9DBFA383}" dt="2024-11-21T13:03:41.514" v="1014" actId="26606"/>
          <ac:spMkLst>
            <pc:docMk/>
            <pc:sldMk cId="2410533966" sldId="301"/>
            <ac:spMk id="105" creationId="{772D9AF9-1878-48F7-BFBB-7A9F9EC2A374}"/>
          </ac:spMkLst>
        </pc:spChg>
        <pc:spChg chg="add del">
          <ac:chgData name="Ashti Bamarne" userId="6a81f1e1-9d1a-4cc1-ac3b-5e52df81809b" providerId="ADAL" clId="{9E2C5F51-06E6-4EB2-95A1-F85F9DBFA383}" dt="2024-11-21T13:01:54.015" v="1005" actId="26606"/>
          <ac:spMkLst>
            <pc:docMk/>
            <pc:sldMk cId="2410533966" sldId="301"/>
            <ac:spMk id="108" creationId="{5F698591-AA39-4B7C-AAD7-89AD68C41E70}"/>
          </ac:spMkLst>
        </pc:spChg>
        <pc:grpChg chg="add">
          <ac:chgData name="Ashti Bamarne" userId="6a81f1e1-9d1a-4cc1-ac3b-5e52df81809b" providerId="ADAL" clId="{9E2C5F51-06E6-4EB2-95A1-F85F9DBFA383}" dt="2024-11-21T13:03:41.514" v="1014" actId="26606"/>
          <ac:grpSpMkLst>
            <pc:docMk/>
            <pc:sldMk cId="2410533966" sldId="301"/>
            <ac:grpSpMk id="106" creationId="{6A8DC581-38A9-48BA-BF56-4EA65051ADF2}"/>
          </ac:grpSpMkLst>
        </pc:grpChg>
        <pc:grpChg chg="add del">
          <ac:chgData name="Ashti Bamarne" userId="6a81f1e1-9d1a-4cc1-ac3b-5e52df81809b" providerId="ADAL" clId="{9E2C5F51-06E6-4EB2-95A1-F85F9DBFA383}" dt="2024-11-21T13:01:54.015" v="1005" actId="26606"/>
          <ac:grpSpMkLst>
            <pc:docMk/>
            <pc:sldMk cId="2410533966" sldId="301"/>
            <ac:grpSpMk id="110" creationId="{61051D54-189B-477C-B05C-8E269C1516FC}"/>
          </ac:grpSpMkLst>
        </pc:grpChg>
        <pc:picChg chg="add del mod">
          <ac:chgData name="Ashti Bamarne" userId="6a81f1e1-9d1a-4cc1-ac3b-5e52df81809b" providerId="ADAL" clId="{9E2C5F51-06E6-4EB2-95A1-F85F9DBFA383}" dt="2024-11-21T13:02:56.026" v="1011" actId="478"/>
          <ac:picMkLst>
            <pc:docMk/>
            <pc:sldMk cId="2410533966" sldId="301"/>
            <ac:picMk id="4" creationId="{03A9B07D-EB70-F482-94A4-E0D7FC43B462}"/>
          </ac:picMkLst>
        </pc:picChg>
        <pc:picChg chg="add del mod">
          <ac:chgData name="Ashti Bamarne" userId="6a81f1e1-9d1a-4cc1-ac3b-5e52df81809b" providerId="ADAL" clId="{9E2C5F51-06E6-4EB2-95A1-F85F9DBFA383}" dt="2024-11-21T13:02:56.026" v="1011" actId="478"/>
          <ac:picMkLst>
            <pc:docMk/>
            <pc:sldMk cId="2410533966" sldId="301"/>
            <ac:picMk id="5" creationId="{51226E6A-F90C-1E1E-5D11-98B36A29D8FB}"/>
          </ac:picMkLst>
        </pc:picChg>
        <pc:picChg chg="add del mod">
          <ac:chgData name="Ashti Bamarne" userId="6a81f1e1-9d1a-4cc1-ac3b-5e52df81809b" providerId="ADAL" clId="{9E2C5F51-06E6-4EB2-95A1-F85F9DBFA383}" dt="2024-11-21T13:03:45.510" v="1015" actId="478"/>
          <ac:picMkLst>
            <pc:docMk/>
            <pc:sldMk cId="2410533966" sldId="301"/>
            <ac:picMk id="6" creationId="{CB03751B-E847-F22A-DEC0-83FCAE1933F6}"/>
          </ac:picMkLst>
        </pc:picChg>
        <pc:picChg chg="add mod">
          <ac:chgData name="Ashti Bamarne" userId="6a81f1e1-9d1a-4cc1-ac3b-5e52df81809b" providerId="ADAL" clId="{9E2C5F51-06E6-4EB2-95A1-F85F9DBFA383}" dt="2024-11-21T13:04:38.885" v="1031" actId="1076"/>
          <ac:picMkLst>
            <pc:docMk/>
            <pc:sldMk cId="2410533966" sldId="301"/>
            <ac:picMk id="7" creationId="{40E52F47-0DC2-3711-3EB2-AA66D61FBC14}"/>
          </ac:picMkLst>
        </pc:picChg>
        <pc:picChg chg="del">
          <ac:chgData name="Ashti Bamarne" userId="6a81f1e1-9d1a-4cc1-ac3b-5e52df81809b" providerId="ADAL" clId="{9E2C5F51-06E6-4EB2-95A1-F85F9DBFA383}" dt="2024-11-19T21:53:51.009" v="927" actId="478"/>
          <ac:picMkLst>
            <pc:docMk/>
            <pc:sldMk cId="2410533966" sldId="301"/>
            <ac:picMk id="7" creationId="{4B73D493-780D-4E23-6C92-FAFA02B4D722}"/>
          </ac:picMkLst>
        </pc:picChg>
        <pc:picChg chg="add mod">
          <ac:chgData name="Ashti Bamarne" userId="6a81f1e1-9d1a-4cc1-ac3b-5e52df81809b" providerId="ADAL" clId="{9E2C5F51-06E6-4EB2-95A1-F85F9DBFA383}" dt="2024-11-21T13:04:36.187" v="1030" actId="1076"/>
          <ac:picMkLst>
            <pc:docMk/>
            <pc:sldMk cId="2410533966" sldId="301"/>
            <ac:picMk id="8" creationId="{C54AFEC1-E67C-12C6-A594-6226385E61FA}"/>
          </ac:picMkLst>
        </pc:picChg>
        <pc:picChg chg="del">
          <ac:chgData name="Ashti Bamarne" userId="6a81f1e1-9d1a-4cc1-ac3b-5e52df81809b" providerId="ADAL" clId="{9E2C5F51-06E6-4EB2-95A1-F85F9DBFA383}" dt="2024-11-19T21:53:51.009" v="927" actId="478"/>
          <ac:picMkLst>
            <pc:docMk/>
            <pc:sldMk cId="2410533966" sldId="301"/>
            <ac:picMk id="11" creationId="{195131A6-12BE-7EE0-E5E4-DBB71D420CCB}"/>
          </ac:picMkLst>
        </pc:picChg>
        <pc:picChg chg="del">
          <ac:chgData name="Ashti Bamarne" userId="6a81f1e1-9d1a-4cc1-ac3b-5e52df81809b" providerId="ADAL" clId="{9E2C5F51-06E6-4EB2-95A1-F85F9DBFA383}" dt="2024-11-19T21:53:51.009" v="927" actId="478"/>
          <ac:picMkLst>
            <pc:docMk/>
            <pc:sldMk cId="2410533966" sldId="301"/>
            <ac:picMk id="12" creationId="{53F5141C-B6B9-EAC4-D238-705EE5AEED76}"/>
          </ac:picMkLst>
        </pc:picChg>
        <pc:picChg chg="del">
          <ac:chgData name="Ashti Bamarne" userId="6a81f1e1-9d1a-4cc1-ac3b-5e52df81809b" providerId="ADAL" clId="{9E2C5F51-06E6-4EB2-95A1-F85F9DBFA383}" dt="2024-11-19T21:53:51.009" v="927" actId="478"/>
          <ac:picMkLst>
            <pc:docMk/>
            <pc:sldMk cId="2410533966" sldId="301"/>
            <ac:picMk id="13" creationId="{4592C185-E00D-E193-A9E6-73C7C45DD18F}"/>
          </ac:picMkLst>
        </pc:picChg>
      </pc:sldChg>
      <pc:sldChg chg="add del">
        <pc:chgData name="Ashti Bamarne" userId="6a81f1e1-9d1a-4cc1-ac3b-5e52df81809b" providerId="ADAL" clId="{9E2C5F51-06E6-4EB2-95A1-F85F9DBFA383}" dt="2024-11-19T21:03:39.261" v="711" actId="47"/>
        <pc:sldMkLst>
          <pc:docMk/>
          <pc:sldMk cId="470341405" sldId="302"/>
        </pc:sldMkLst>
      </pc:sldChg>
      <pc:sldChg chg="addSp delSp modSp add del mod">
        <pc:chgData name="Ashti Bamarne" userId="6a81f1e1-9d1a-4cc1-ac3b-5e52df81809b" providerId="ADAL" clId="{9E2C5F51-06E6-4EB2-95A1-F85F9DBFA383}" dt="2024-11-21T15:22:29.281" v="1065" actId="2696"/>
        <pc:sldMkLst>
          <pc:docMk/>
          <pc:sldMk cId="614289282" sldId="302"/>
        </pc:sldMkLst>
        <pc:graphicFrameChg chg="add del mod">
          <ac:chgData name="Ashti Bamarne" userId="6a81f1e1-9d1a-4cc1-ac3b-5e52df81809b" providerId="ADAL" clId="{9E2C5F51-06E6-4EB2-95A1-F85F9DBFA383}" dt="2024-11-21T15:12:13.088" v="1064" actId="478"/>
          <ac:graphicFrameMkLst>
            <pc:docMk/>
            <pc:sldMk cId="614289282" sldId="302"/>
            <ac:graphicFrameMk id="4" creationId="{DB7F4A8A-20DE-AB66-1C0E-C8A97B39AE5D}"/>
          </ac:graphicFrameMkLst>
        </pc:graphicFrameChg>
        <pc:picChg chg="del">
          <ac:chgData name="Ashti Bamarne" userId="6a81f1e1-9d1a-4cc1-ac3b-5e52df81809b" providerId="ADAL" clId="{9E2C5F51-06E6-4EB2-95A1-F85F9DBFA383}" dt="2024-11-21T15:11:34.725" v="1058" actId="478"/>
          <ac:picMkLst>
            <pc:docMk/>
            <pc:sldMk cId="614289282" sldId="302"/>
            <ac:picMk id="7" creationId="{7E2903EC-337B-C517-D49A-55667B53284A}"/>
          </ac:picMkLst>
        </pc:picChg>
        <pc:picChg chg="del">
          <ac:chgData name="Ashti Bamarne" userId="6a81f1e1-9d1a-4cc1-ac3b-5e52df81809b" providerId="ADAL" clId="{9E2C5F51-06E6-4EB2-95A1-F85F9DBFA383}" dt="2024-11-21T15:11:34.725" v="1058" actId="478"/>
          <ac:picMkLst>
            <pc:docMk/>
            <pc:sldMk cId="614289282" sldId="302"/>
            <ac:picMk id="8" creationId="{A11019AB-0300-F776-F7CB-C61A4A9FB556}"/>
          </ac:picMkLst>
        </pc:picChg>
      </pc:sldChg>
      <pc:sldChg chg="addSp delSp modSp add mod ord modNotesTx">
        <pc:chgData name="Ashti Bamarne" userId="6a81f1e1-9d1a-4cc1-ac3b-5e52df81809b" providerId="ADAL" clId="{9E2C5F51-06E6-4EB2-95A1-F85F9DBFA383}" dt="2024-12-03T20:41:49.791" v="2214" actId="20577"/>
        <pc:sldMkLst>
          <pc:docMk/>
          <pc:sldMk cId="1782908292" sldId="302"/>
        </pc:sldMkLst>
        <pc:spChg chg="mod">
          <ac:chgData name="Ashti Bamarne" userId="6a81f1e1-9d1a-4cc1-ac3b-5e52df81809b" providerId="ADAL" clId="{9E2C5F51-06E6-4EB2-95A1-F85F9DBFA383}" dt="2024-12-03T20:41:49.791" v="2214" actId="20577"/>
          <ac:spMkLst>
            <pc:docMk/>
            <pc:sldMk cId="1782908292" sldId="302"/>
            <ac:spMk id="2" creationId="{C4123099-8572-BBEB-90D6-DED7FA59F064}"/>
          </ac:spMkLst>
        </pc:spChg>
        <pc:spChg chg="mod">
          <ac:chgData name="Ashti Bamarne" userId="6a81f1e1-9d1a-4cc1-ac3b-5e52df81809b" providerId="ADAL" clId="{9E2C5F51-06E6-4EB2-95A1-F85F9DBFA383}" dt="2024-11-28T08:02:09.303" v="1816" actId="20577"/>
          <ac:spMkLst>
            <pc:docMk/>
            <pc:sldMk cId="1782908292" sldId="302"/>
            <ac:spMk id="3" creationId="{5BE16D48-C988-A8FE-E093-A7A4F16CB4CA}"/>
          </ac:spMkLst>
        </pc:spChg>
        <pc:spChg chg="add del mod">
          <ac:chgData name="Ashti Bamarne" userId="6a81f1e1-9d1a-4cc1-ac3b-5e52df81809b" providerId="ADAL" clId="{9E2C5F51-06E6-4EB2-95A1-F85F9DBFA383}" dt="2024-12-03T20:40:52.059" v="2167" actId="478"/>
          <ac:spMkLst>
            <pc:docMk/>
            <pc:sldMk cId="1782908292" sldId="302"/>
            <ac:spMk id="5" creationId="{EBC0D7A4-70C3-6FDB-6851-6FF0814DA7B6}"/>
          </ac:spMkLst>
        </pc:spChg>
        <pc:spChg chg="add mod">
          <ac:chgData name="Ashti Bamarne" userId="6a81f1e1-9d1a-4cc1-ac3b-5e52df81809b" providerId="ADAL" clId="{9E2C5F51-06E6-4EB2-95A1-F85F9DBFA383}" dt="2024-11-21T15:46:36.473" v="1120" actId="1076"/>
          <ac:spMkLst>
            <pc:docMk/>
            <pc:sldMk cId="1782908292" sldId="302"/>
            <ac:spMk id="6" creationId="{081F6285-78A1-54F0-12B0-FE0B97CE23F1}"/>
          </ac:spMkLst>
        </pc:spChg>
        <pc:graphicFrameChg chg="add mod">
          <ac:chgData name="Ashti Bamarne" userId="6a81f1e1-9d1a-4cc1-ac3b-5e52df81809b" providerId="ADAL" clId="{9E2C5F51-06E6-4EB2-95A1-F85F9DBFA383}" dt="2024-11-21T15:39:54.647" v="1091" actId="14100"/>
          <ac:graphicFrameMkLst>
            <pc:docMk/>
            <pc:sldMk cId="1782908292" sldId="302"/>
            <ac:graphicFrameMk id="4" creationId="{E9640E4E-80FD-752D-0BA2-F8570976A162}"/>
          </ac:graphicFrameMkLst>
        </pc:graphicFrameChg>
        <pc:picChg chg="del mod">
          <ac:chgData name="Ashti Bamarne" userId="6a81f1e1-9d1a-4cc1-ac3b-5e52df81809b" providerId="ADAL" clId="{9E2C5F51-06E6-4EB2-95A1-F85F9DBFA383}" dt="2024-11-21T15:23:15.718" v="1078" actId="478"/>
          <ac:picMkLst>
            <pc:docMk/>
            <pc:sldMk cId="1782908292" sldId="302"/>
            <ac:picMk id="7" creationId="{A2D7A686-A956-640B-8FF6-A4C2F993FFBF}"/>
          </ac:picMkLst>
        </pc:picChg>
        <pc:picChg chg="del mod">
          <ac:chgData name="Ashti Bamarne" userId="6a81f1e1-9d1a-4cc1-ac3b-5e52df81809b" providerId="ADAL" clId="{9E2C5F51-06E6-4EB2-95A1-F85F9DBFA383}" dt="2024-11-21T15:23:15.718" v="1078" actId="478"/>
          <ac:picMkLst>
            <pc:docMk/>
            <pc:sldMk cId="1782908292" sldId="302"/>
            <ac:picMk id="11" creationId="{F6EFE84C-794F-2BBD-BE50-3D45EA0868CC}"/>
          </ac:picMkLst>
        </pc:picChg>
        <pc:picChg chg="del mod">
          <ac:chgData name="Ashti Bamarne" userId="6a81f1e1-9d1a-4cc1-ac3b-5e52df81809b" providerId="ADAL" clId="{9E2C5F51-06E6-4EB2-95A1-F85F9DBFA383}" dt="2024-11-21T15:23:15.718" v="1078" actId="478"/>
          <ac:picMkLst>
            <pc:docMk/>
            <pc:sldMk cId="1782908292" sldId="302"/>
            <ac:picMk id="12" creationId="{BA9C98B1-78F2-4823-42FB-CCC4F1705297}"/>
          </ac:picMkLst>
        </pc:picChg>
        <pc:picChg chg="del mod">
          <ac:chgData name="Ashti Bamarne" userId="6a81f1e1-9d1a-4cc1-ac3b-5e52df81809b" providerId="ADAL" clId="{9E2C5F51-06E6-4EB2-95A1-F85F9DBFA383}" dt="2024-11-21T15:23:15.718" v="1078" actId="478"/>
          <ac:picMkLst>
            <pc:docMk/>
            <pc:sldMk cId="1782908292" sldId="302"/>
            <ac:picMk id="13" creationId="{0C62D368-AE8F-1EBC-56FF-A057AF24B670}"/>
          </ac:picMkLst>
        </pc:picChg>
        <pc:picChg chg="del mod">
          <ac:chgData name="Ashti Bamarne" userId="6a81f1e1-9d1a-4cc1-ac3b-5e52df81809b" providerId="ADAL" clId="{9E2C5F51-06E6-4EB2-95A1-F85F9DBFA383}" dt="2024-11-21T15:23:15.718" v="1078" actId="478"/>
          <ac:picMkLst>
            <pc:docMk/>
            <pc:sldMk cId="1782908292" sldId="302"/>
            <ac:picMk id="14" creationId="{B8584DE9-5176-CDD7-EF72-4AEEB54B632F}"/>
          </ac:picMkLst>
        </pc:picChg>
      </pc:sldChg>
      <pc:sldChg chg="addSp delSp modSp add del mod">
        <pc:chgData name="Ashti Bamarne" userId="6a81f1e1-9d1a-4cc1-ac3b-5e52df81809b" providerId="ADAL" clId="{9E2C5F51-06E6-4EB2-95A1-F85F9DBFA383}" dt="2024-11-19T21:52:50.633" v="921" actId="47"/>
        <pc:sldMkLst>
          <pc:docMk/>
          <pc:sldMk cId="4218681257" sldId="302"/>
        </pc:sldMkLst>
        <pc:spChg chg="mod">
          <ac:chgData name="Ashti Bamarne" userId="6a81f1e1-9d1a-4cc1-ac3b-5e52df81809b" providerId="ADAL" clId="{9E2C5F51-06E6-4EB2-95A1-F85F9DBFA383}" dt="2024-11-19T21:10:09.459" v="768"/>
          <ac:spMkLst>
            <pc:docMk/>
            <pc:sldMk cId="4218681257" sldId="302"/>
            <ac:spMk id="3" creationId="{1A6FA1ED-4C9C-C19E-3DD0-5EBCE299B468}"/>
          </ac:spMkLst>
        </pc:spChg>
        <pc:picChg chg="del">
          <ac:chgData name="Ashti Bamarne" userId="6a81f1e1-9d1a-4cc1-ac3b-5e52df81809b" providerId="ADAL" clId="{9E2C5F51-06E6-4EB2-95A1-F85F9DBFA383}" dt="2024-11-19T21:04:31.952" v="715" actId="478"/>
          <ac:picMkLst>
            <pc:docMk/>
            <pc:sldMk cId="4218681257" sldId="302"/>
            <ac:picMk id="5" creationId="{4433B45C-157D-C743-BFD0-0A3D690EC604}"/>
          </ac:picMkLst>
        </pc:picChg>
        <pc:picChg chg="add del mod">
          <ac:chgData name="Ashti Bamarne" userId="6a81f1e1-9d1a-4cc1-ac3b-5e52df81809b" providerId="ADAL" clId="{9E2C5F51-06E6-4EB2-95A1-F85F9DBFA383}" dt="2024-11-19T21:12:46.288" v="782" actId="478"/>
          <ac:picMkLst>
            <pc:docMk/>
            <pc:sldMk cId="4218681257" sldId="302"/>
            <ac:picMk id="6" creationId="{28891087-2920-71EF-645D-60F2D5530581}"/>
          </ac:picMkLst>
        </pc:picChg>
        <pc:picChg chg="add mod">
          <ac:chgData name="Ashti Bamarne" userId="6a81f1e1-9d1a-4cc1-ac3b-5e52df81809b" providerId="ADAL" clId="{9E2C5F51-06E6-4EB2-95A1-F85F9DBFA383}" dt="2024-11-19T21:50:30.333" v="898" actId="14100"/>
          <ac:picMkLst>
            <pc:docMk/>
            <pc:sldMk cId="4218681257" sldId="302"/>
            <ac:picMk id="7" creationId="{5F073B20-BB32-A760-6504-540897BB00C5}"/>
          </ac:picMkLst>
        </pc:picChg>
      </pc:sldChg>
      <pc:sldChg chg="addSp delSp modSp add del mod replId">
        <pc:chgData name="Ashti Bamarne" userId="6a81f1e1-9d1a-4cc1-ac3b-5e52df81809b" providerId="ADAL" clId="{9E2C5F51-06E6-4EB2-95A1-F85F9DBFA383}" dt="2024-11-19T21:52:50.633" v="921" actId="47"/>
        <pc:sldMkLst>
          <pc:docMk/>
          <pc:sldMk cId="398234673" sldId="303"/>
        </pc:sldMkLst>
        <pc:spChg chg="mod">
          <ac:chgData name="Ashti Bamarne" userId="6a81f1e1-9d1a-4cc1-ac3b-5e52df81809b" providerId="ADAL" clId="{9E2C5F51-06E6-4EB2-95A1-F85F9DBFA383}" dt="2024-11-19T21:09:45.577" v="767" actId="20577"/>
          <ac:spMkLst>
            <pc:docMk/>
            <pc:sldMk cId="398234673" sldId="303"/>
            <ac:spMk id="3" creationId="{BEF4B47C-71AC-FBB0-E6ED-B35D1521A7C8}"/>
          </ac:spMkLst>
        </pc:spChg>
        <pc:picChg chg="add del mod">
          <ac:chgData name="Ashti Bamarne" userId="6a81f1e1-9d1a-4cc1-ac3b-5e52df81809b" providerId="ADAL" clId="{9E2C5F51-06E6-4EB2-95A1-F85F9DBFA383}" dt="2024-11-19T21:13:07.841" v="787" actId="478"/>
          <ac:picMkLst>
            <pc:docMk/>
            <pc:sldMk cId="398234673" sldId="303"/>
            <ac:picMk id="5" creationId="{8EFF5E39-D591-ED1A-535C-DC0ECC10789C}"/>
          </ac:picMkLst>
        </pc:picChg>
        <pc:picChg chg="del">
          <ac:chgData name="Ashti Bamarne" userId="6a81f1e1-9d1a-4cc1-ac3b-5e52df81809b" providerId="ADAL" clId="{9E2C5F51-06E6-4EB2-95A1-F85F9DBFA383}" dt="2024-11-19T21:05:53.360" v="748" actId="478"/>
          <ac:picMkLst>
            <pc:docMk/>
            <pc:sldMk cId="398234673" sldId="303"/>
            <ac:picMk id="6" creationId="{5093FDAD-E354-D9CF-5CDE-E657CCE85511}"/>
          </ac:picMkLst>
        </pc:picChg>
        <pc:picChg chg="add mod">
          <ac:chgData name="Ashti Bamarne" userId="6a81f1e1-9d1a-4cc1-ac3b-5e52df81809b" providerId="ADAL" clId="{9E2C5F51-06E6-4EB2-95A1-F85F9DBFA383}" dt="2024-11-19T21:50:39.254" v="901" actId="14100"/>
          <ac:picMkLst>
            <pc:docMk/>
            <pc:sldMk cId="398234673" sldId="303"/>
            <ac:picMk id="7" creationId="{2707A1C9-4AC8-E55A-1BA8-B692F5EC30C8}"/>
          </ac:picMkLst>
        </pc:picChg>
      </pc:sldChg>
      <pc:sldChg chg="addSp delSp modSp add mod modNotesTx">
        <pc:chgData name="Ashti Bamarne" userId="6a81f1e1-9d1a-4cc1-ac3b-5e52df81809b" providerId="ADAL" clId="{9E2C5F51-06E6-4EB2-95A1-F85F9DBFA383}" dt="2024-12-03T20:42:03.848" v="2215"/>
        <pc:sldMkLst>
          <pc:docMk/>
          <pc:sldMk cId="2665027398" sldId="303"/>
        </pc:sldMkLst>
        <pc:spChg chg="mod">
          <ac:chgData name="Ashti Bamarne" userId="6a81f1e1-9d1a-4cc1-ac3b-5e52df81809b" providerId="ADAL" clId="{9E2C5F51-06E6-4EB2-95A1-F85F9DBFA383}" dt="2024-12-03T20:42:03.848" v="2215"/>
          <ac:spMkLst>
            <pc:docMk/>
            <pc:sldMk cId="2665027398" sldId="303"/>
            <ac:spMk id="2" creationId="{7C6CDE07-3378-936A-4FC7-B2E7CD1AE909}"/>
          </ac:spMkLst>
        </pc:spChg>
        <pc:spChg chg="mod">
          <ac:chgData name="Ashti Bamarne" userId="6a81f1e1-9d1a-4cc1-ac3b-5e52df81809b" providerId="ADAL" clId="{9E2C5F51-06E6-4EB2-95A1-F85F9DBFA383}" dt="2024-11-28T09:14:52.361" v="1907" actId="20577"/>
          <ac:spMkLst>
            <pc:docMk/>
            <pc:sldMk cId="2665027398" sldId="303"/>
            <ac:spMk id="3" creationId="{45B752BB-C0EF-BC16-5A25-73292C91851C}"/>
          </ac:spMkLst>
        </pc:spChg>
        <pc:spChg chg="add del mod">
          <ac:chgData name="Ashti Bamarne" userId="6a81f1e1-9d1a-4cc1-ac3b-5e52df81809b" providerId="ADAL" clId="{9E2C5F51-06E6-4EB2-95A1-F85F9DBFA383}" dt="2024-12-03T20:40:22.873" v="2165" actId="478"/>
          <ac:spMkLst>
            <pc:docMk/>
            <pc:sldMk cId="2665027398" sldId="303"/>
            <ac:spMk id="6" creationId="{AE0A99C3-B3B5-0AB8-FB9C-34533A6E0628}"/>
          </ac:spMkLst>
        </pc:spChg>
        <pc:graphicFrameChg chg="del">
          <ac:chgData name="Ashti Bamarne" userId="6a81f1e1-9d1a-4cc1-ac3b-5e52df81809b" providerId="ADAL" clId="{9E2C5F51-06E6-4EB2-95A1-F85F9DBFA383}" dt="2024-11-21T15:39:16.730" v="1084" actId="478"/>
          <ac:graphicFrameMkLst>
            <pc:docMk/>
            <pc:sldMk cId="2665027398" sldId="303"/>
            <ac:graphicFrameMk id="4" creationId="{8846C853-A43C-2CE0-3B29-F32E23587E7E}"/>
          </ac:graphicFrameMkLst>
        </pc:graphicFrameChg>
        <pc:graphicFrameChg chg="add mod">
          <ac:chgData name="Ashti Bamarne" userId="6a81f1e1-9d1a-4cc1-ac3b-5e52df81809b" providerId="ADAL" clId="{9E2C5F51-06E6-4EB2-95A1-F85F9DBFA383}" dt="2024-11-28T08:15:52.837" v="1874" actId="20577"/>
          <ac:graphicFrameMkLst>
            <pc:docMk/>
            <pc:sldMk cId="2665027398" sldId="303"/>
            <ac:graphicFrameMk id="5" creationId="{6A7120CF-26C2-A92E-6B12-8EA90FD5663D}"/>
          </ac:graphicFrameMkLst>
        </pc:graphicFrameChg>
      </pc:sldChg>
      <pc:sldChg chg="add del">
        <pc:chgData name="Ashti Bamarne" userId="6a81f1e1-9d1a-4cc1-ac3b-5e52df81809b" providerId="ADAL" clId="{9E2C5F51-06E6-4EB2-95A1-F85F9DBFA383}" dt="2024-11-19T21:03:39.261" v="711" actId="47"/>
        <pc:sldMkLst>
          <pc:docMk/>
          <pc:sldMk cId="3209155975" sldId="303"/>
        </pc:sldMkLst>
      </pc:sldChg>
      <pc:sldChg chg="addSp delSp modSp add mod delAnim">
        <pc:chgData name="Ashti Bamarne" userId="6a81f1e1-9d1a-4cc1-ac3b-5e52df81809b" providerId="ADAL" clId="{9E2C5F51-06E6-4EB2-95A1-F85F9DBFA383}" dt="2024-12-03T20:56:45.699" v="2248" actId="1076"/>
        <pc:sldMkLst>
          <pc:docMk/>
          <pc:sldMk cId="4200529170" sldId="304"/>
        </pc:sldMkLst>
        <pc:spChg chg="mod">
          <ac:chgData name="Ashti Bamarne" userId="6a81f1e1-9d1a-4cc1-ac3b-5e52df81809b" providerId="ADAL" clId="{9E2C5F51-06E6-4EB2-95A1-F85F9DBFA383}" dt="2024-12-03T20:56:36.574" v="2247" actId="20577"/>
          <ac:spMkLst>
            <pc:docMk/>
            <pc:sldMk cId="4200529170" sldId="304"/>
            <ac:spMk id="2" creationId="{75C68FE0-E62D-A009-B440-24682C32C640}"/>
          </ac:spMkLst>
        </pc:spChg>
        <pc:spChg chg="del">
          <ac:chgData name="Ashti Bamarne" userId="6a81f1e1-9d1a-4cc1-ac3b-5e52df81809b" providerId="ADAL" clId="{9E2C5F51-06E6-4EB2-95A1-F85F9DBFA383}" dt="2024-11-21T16:08:36.868" v="1171" actId="478"/>
          <ac:spMkLst>
            <pc:docMk/>
            <pc:sldMk cId="4200529170" sldId="304"/>
            <ac:spMk id="5" creationId="{A5844D9E-759B-954D-E01C-C1F9CCEC5CCF}"/>
          </ac:spMkLst>
        </pc:spChg>
        <pc:spChg chg="add del mod">
          <ac:chgData name="Ashti Bamarne" userId="6a81f1e1-9d1a-4cc1-ac3b-5e52df81809b" providerId="ADAL" clId="{9E2C5F51-06E6-4EB2-95A1-F85F9DBFA383}" dt="2024-11-21T16:08:38.860" v="1172" actId="478"/>
          <ac:spMkLst>
            <pc:docMk/>
            <pc:sldMk cId="4200529170" sldId="304"/>
            <ac:spMk id="6" creationId="{F49E1F75-DC37-1113-9B32-B21B7EF54D2F}"/>
          </ac:spMkLst>
        </pc:spChg>
        <pc:spChg chg="add del mod">
          <ac:chgData name="Ashti Bamarne" userId="6a81f1e1-9d1a-4cc1-ac3b-5e52df81809b" providerId="ADAL" clId="{9E2C5F51-06E6-4EB2-95A1-F85F9DBFA383}" dt="2024-11-21T16:10:01.510" v="1185" actId="478"/>
          <ac:spMkLst>
            <pc:docMk/>
            <pc:sldMk cId="4200529170" sldId="304"/>
            <ac:spMk id="9" creationId="{A68E3F1B-FEFC-795D-0243-192136D105F8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0" creationId="{2EF09058-240A-AEBC-4FB6-890FC89D3483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2" creationId="{6C03350B-6865-037D-ACCB-C22586EBC8A3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3" creationId="{6A6921A4-866C-E5B8-3BD7-E80433940557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4" creationId="{29BEBCC1-8E7E-4FC6-3480-1C5D8449480A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5" creationId="{BAA1A3FF-E0CA-E326-607E-8D72AD68DE37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6" creationId="{B6DEB59E-10A4-0860-2628-4FD8DBF42C1E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7" creationId="{C34D3DEB-035D-CAB7-DCE8-3BB4BD588F94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8" creationId="{07A1860F-45DB-E7E4-E87C-CCA92645246C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19" creationId="{2E1D0855-52CE-8401-02CA-31A8972BC2E2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20" creationId="{2AC202F1-DEF1-6728-4E6E-25A0C37E8E7B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21" creationId="{657403ED-BE1C-6860-93F5-E30D22898F87}"/>
          </ac:spMkLst>
        </pc:spChg>
        <pc:spChg chg="add del mod">
          <ac:chgData name="Ashti Bamarne" userId="6a81f1e1-9d1a-4cc1-ac3b-5e52df81809b" providerId="ADAL" clId="{9E2C5F51-06E6-4EB2-95A1-F85F9DBFA383}" dt="2024-11-21T16:09:45.798" v="1180" actId="478"/>
          <ac:spMkLst>
            <pc:docMk/>
            <pc:sldMk cId="4200529170" sldId="304"/>
            <ac:spMk id="23" creationId="{C30C4538-C3C3-B294-CBE0-1E67C86AE897}"/>
          </ac:spMkLst>
        </pc:spChg>
        <pc:spChg chg="add del mod">
          <ac:chgData name="Ashti Bamarne" userId="6a81f1e1-9d1a-4cc1-ac3b-5e52df81809b" providerId="ADAL" clId="{9E2C5F51-06E6-4EB2-95A1-F85F9DBFA383}" dt="2024-11-21T16:10:43.567" v="1187" actId="478"/>
          <ac:spMkLst>
            <pc:docMk/>
            <pc:sldMk cId="4200529170" sldId="304"/>
            <ac:spMk id="24" creationId="{EB5DBDD1-3758-54A0-6D27-8920177BFC2B}"/>
          </ac:spMkLst>
        </pc:spChg>
        <pc:spChg chg="add mod">
          <ac:chgData name="Ashti Bamarne" userId="6a81f1e1-9d1a-4cc1-ac3b-5e52df81809b" providerId="ADAL" clId="{9E2C5F51-06E6-4EB2-95A1-F85F9DBFA383}" dt="2024-11-21T16:12:36.946" v="1228" actId="1076"/>
          <ac:spMkLst>
            <pc:docMk/>
            <pc:sldMk cId="4200529170" sldId="304"/>
            <ac:spMk id="26" creationId="{FB2B9B48-B1B7-9A56-9E58-D7CE8FDF3F6C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27" creationId="{3D513EB8-5025-E260-4B5D-CBADA06DE930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28" creationId="{BBB0B59C-E0A2-9E1A-A06B-A299A68D052F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29" creationId="{2874BC72-7B40-3443-766D-B932F657FD5A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0" creationId="{79C84833-E118-EA8E-20CC-65869A173B76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1" creationId="{6228983B-68E4-0DDC-9B4F-F04EE6405A5B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2" creationId="{D382AB82-E9C6-5A12-081E-B3112EC2D0BE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3" creationId="{5BF74AB8-2290-D792-8016-C255043ACD78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4" creationId="{5C0802F2-BB48-EA32-C0AD-FF5F219AAD37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5" creationId="{8EBF80D9-E910-4733-69FB-14DAE92CA06F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6" creationId="{E03E2806-5914-24F3-85BE-8C3B747DD4CE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7" creationId="{3F747247-F526-266C-CCC6-2BE16C33D308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8" creationId="{CDD70A4C-23CD-B55C-ACCC-8899B7D63623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39" creationId="{EF717E96-E0A0-24DA-89DC-78A6E76256FD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0" creationId="{9849879D-2D9E-37C4-A9EA-BBC67EFF0482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1" creationId="{6337F434-D453-9565-D951-334061962269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2" creationId="{32CD7AE0-56D5-E228-A81B-1108CB23B39A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3" creationId="{0860CE54-D58E-BCB4-FAD2-222501D1BDF1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4" creationId="{6B9D0FF6-CC64-B9C3-8246-7A8F9119A758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5" creationId="{5C0B233B-108B-1933-EB24-6A5F40C0CB0E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6" creationId="{15B660CB-0DC7-D7E3-9F0D-284D717593C6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7" creationId="{036495E7-ABF8-BBAE-621B-9B70E78A661D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8" creationId="{928F825D-B3AE-C9A0-AA57-F96CF2860ECE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49" creationId="{9E955BAA-E8CF-B9DD-07E8-BB0DC254F966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50" creationId="{FD427592-6655-71D9-6AFE-B2FDCA2A7ED5}"/>
          </ac:spMkLst>
        </pc:spChg>
        <pc:spChg chg="add mod">
          <ac:chgData name="Ashti Bamarne" userId="6a81f1e1-9d1a-4cc1-ac3b-5e52df81809b" providerId="ADAL" clId="{9E2C5F51-06E6-4EB2-95A1-F85F9DBFA383}" dt="2024-11-21T16:09:06.834" v="1177"/>
          <ac:spMkLst>
            <pc:docMk/>
            <pc:sldMk cId="4200529170" sldId="304"/>
            <ac:spMk id="51" creationId="{E5F70CBE-0E9E-B7CC-2BCC-7E8FD5BB714A}"/>
          </ac:spMkLst>
        </pc:spChg>
        <pc:spChg chg="add mod">
          <ac:chgData name="Ashti Bamarne" userId="6a81f1e1-9d1a-4cc1-ac3b-5e52df81809b" providerId="ADAL" clId="{9E2C5F51-06E6-4EB2-95A1-F85F9DBFA383}" dt="2024-11-21T16:15:42.971" v="1239" actId="1076"/>
          <ac:spMkLst>
            <pc:docMk/>
            <pc:sldMk cId="4200529170" sldId="304"/>
            <ac:spMk id="52" creationId="{D5D4AB6B-B123-4D22-ADE1-1892D8B8BF7E}"/>
          </ac:spMkLst>
        </pc:spChg>
        <pc:picChg chg="del">
          <ac:chgData name="Ashti Bamarne" userId="6a81f1e1-9d1a-4cc1-ac3b-5e52df81809b" providerId="ADAL" clId="{9E2C5F51-06E6-4EB2-95A1-F85F9DBFA383}" dt="2024-11-21T16:08:32.614" v="1170" actId="478"/>
          <ac:picMkLst>
            <pc:docMk/>
            <pc:sldMk cId="4200529170" sldId="304"/>
            <ac:picMk id="4" creationId="{457C8F4D-94A3-8EFC-AE41-50F54C6352EF}"/>
          </ac:picMkLst>
        </pc:picChg>
        <pc:picChg chg="add del mod">
          <ac:chgData name="Ashti Bamarne" userId="6a81f1e1-9d1a-4cc1-ac3b-5e52df81809b" providerId="ADAL" clId="{9E2C5F51-06E6-4EB2-95A1-F85F9DBFA383}" dt="2024-11-21T16:08:57.100" v="1176" actId="478"/>
          <ac:picMkLst>
            <pc:docMk/>
            <pc:sldMk cId="4200529170" sldId="304"/>
            <ac:picMk id="7" creationId="{69953424-2F77-BA5E-AEB4-319C35A0C916}"/>
          </ac:picMkLst>
        </pc:picChg>
        <pc:picChg chg="add del mod">
          <ac:chgData name="Ashti Bamarne" userId="6a81f1e1-9d1a-4cc1-ac3b-5e52df81809b" providerId="ADAL" clId="{9E2C5F51-06E6-4EB2-95A1-F85F9DBFA383}" dt="2024-11-21T16:09:58.885" v="1184" actId="478"/>
          <ac:picMkLst>
            <pc:docMk/>
            <pc:sldMk cId="4200529170" sldId="304"/>
            <ac:picMk id="8" creationId="{8ABDDC9A-1B83-5000-501B-8802B368D02B}"/>
          </ac:picMkLst>
        </pc:picChg>
        <pc:picChg chg="add mod">
          <ac:chgData name="Ashti Bamarne" userId="6a81f1e1-9d1a-4cc1-ac3b-5e52df81809b" providerId="ADAL" clId="{9E2C5F51-06E6-4EB2-95A1-F85F9DBFA383}" dt="2024-12-03T20:56:45.699" v="2248" actId="1076"/>
          <ac:picMkLst>
            <pc:docMk/>
            <pc:sldMk cId="4200529170" sldId="304"/>
            <ac:picMk id="11" creationId="{B6C51597-CCA1-59FD-7CFA-17D982F9A649}"/>
          </ac:picMkLst>
        </pc:picChg>
        <pc:picChg chg="del">
          <ac:chgData name="Ashti Bamarne" userId="6a81f1e1-9d1a-4cc1-ac3b-5e52df81809b" providerId="ADAL" clId="{9E2C5F51-06E6-4EB2-95A1-F85F9DBFA383}" dt="2024-11-28T07:10:35.238" v="1792" actId="478"/>
          <ac:picMkLst>
            <pc:docMk/>
            <pc:sldMk cId="4200529170" sldId="304"/>
            <ac:picMk id="22" creationId="{7D23036E-81F0-4051-32D6-186B3E6DA91E}"/>
          </ac:picMkLst>
        </pc:picChg>
        <pc:picChg chg="add mod">
          <ac:chgData name="Ashti Bamarne" userId="6a81f1e1-9d1a-4cc1-ac3b-5e52df81809b" providerId="ADAL" clId="{9E2C5F51-06E6-4EB2-95A1-F85F9DBFA383}" dt="2024-11-21T16:09:06.834" v="1177"/>
          <ac:picMkLst>
            <pc:docMk/>
            <pc:sldMk cId="4200529170" sldId="304"/>
            <ac:picMk id="25" creationId="{3994F732-CB9B-EDE4-A605-640AF6312645}"/>
          </ac:picMkLst>
        </pc:picChg>
        <pc:picChg chg="add mod">
          <ac:chgData name="Ashti Bamarne" userId="6a81f1e1-9d1a-4cc1-ac3b-5e52df81809b" providerId="ADAL" clId="{9E2C5F51-06E6-4EB2-95A1-F85F9DBFA383}" dt="2024-11-21T16:15:17.391" v="1236" actId="14100"/>
          <ac:picMkLst>
            <pc:docMk/>
            <pc:sldMk cId="4200529170" sldId="304"/>
            <ac:picMk id="53" creationId="{62415E5F-9468-1204-8574-C95A588EE2D3}"/>
          </ac:picMkLst>
        </pc:picChg>
        <pc:picChg chg="add mod modCrop">
          <ac:chgData name="Ashti Bamarne" userId="6a81f1e1-9d1a-4cc1-ac3b-5e52df81809b" providerId="ADAL" clId="{9E2C5F51-06E6-4EB2-95A1-F85F9DBFA383}" dt="2024-11-21T16:25:13.678" v="1248" actId="1076"/>
          <ac:picMkLst>
            <pc:docMk/>
            <pc:sldMk cId="4200529170" sldId="304"/>
            <ac:picMk id="54" creationId="{0DE742FF-B394-3D68-755E-25B46A28AF1A}"/>
          </ac:picMkLst>
        </pc:picChg>
      </pc:sldChg>
      <pc:sldChg chg="delSp modSp add mod">
        <pc:chgData name="Ashti Bamarne" userId="6a81f1e1-9d1a-4cc1-ac3b-5e52df81809b" providerId="ADAL" clId="{9E2C5F51-06E6-4EB2-95A1-F85F9DBFA383}" dt="2024-11-28T07:10:56.535" v="1797" actId="478"/>
        <pc:sldMkLst>
          <pc:docMk/>
          <pc:sldMk cId="447555586" sldId="305"/>
        </pc:sldMkLst>
        <pc:spChg chg="mod">
          <ac:chgData name="Ashti Bamarne" userId="6a81f1e1-9d1a-4cc1-ac3b-5e52df81809b" providerId="ADAL" clId="{9E2C5F51-06E6-4EB2-95A1-F85F9DBFA383}" dt="2024-11-24T16:11:39.627" v="1674" actId="20577"/>
          <ac:spMkLst>
            <pc:docMk/>
            <pc:sldMk cId="447555586" sldId="305"/>
            <ac:spMk id="2" creationId="{2A2D7303-24E7-5340-9027-695C6728CE75}"/>
          </ac:spMkLst>
        </pc:spChg>
        <pc:spChg chg="mod">
          <ac:chgData name="Ashti Bamarne" userId="6a81f1e1-9d1a-4cc1-ac3b-5e52df81809b" providerId="ADAL" clId="{9E2C5F51-06E6-4EB2-95A1-F85F9DBFA383}" dt="2024-11-24T16:14:52.269" v="1753" actId="20577"/>
          <ac:spMkLst>
            <pc:docMk/>
            <pc:sldMk cId="447555586" sldId="305"/>
            <ac:spMk id="3" creationId="{9862259A-C80C-7281-31BE-585F866709D1}"/>
          </ac:spMkLst>
        </pc:spChg>
        <pc:picChg chg="del">
          <ac:chgData name="Ashti Bamarne" userId="6a81f1e1-9d1a-4cc1-ac3b-5e52df81809b" providerId="ADAL" clId="{9E2C5F51-06E6-4EB2-95A1-F85F9DBFA383}" dt="2024-11-28T07:10:56.535" v="1797" actId="478"/>
          <ac:picMkLst>
            <pc:docMk/>
            <pc:sldMk cId="447555586" sldId="305"/>
            <ac:picMk id="4" creationId="{39D9DCFA-83C2-2239-EC8B-560DEF8A9B3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warco-my.sharepoint.com/personal/anders_palm_swarco_com/Documents/smartAI/Ish&#248;j/Ashti/radar-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warco-my.sharepoint.com/personal/anders_palm_swarco_com/Documents/smartAI/Ish&#248;j/Ashti/radar-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Sheet1!$F$1</c:f>
              <c:strCache>
                <c:ptCount val="1"/>
                <c:pt idx="0">
                  <c:v>Sparet tid gennemsnit</c:v>
                </c:pt>
              </c:strCache>
            </c:strRef>
          </c:tx>
          <c:spPr>
            <a:solidFill>
              <a:srgbClr val="196B24"/>
            </a:solidFill>
            <a:ln>
              <a:noFill/>
            </a:ln>
            <a:effectLst/>
          </c:spPr>
          <c:invertIfNegative val="1"/>
          <c:cat>
            <c:strRef>
              <c:f>Sheet1!$C$2:$C$11</c:f>
              <c:strCache>
                <c:ptCount val="10"/>
                <c:pt idx="0">
                  <c:v>A1</c:v>
                </c:pt>
                <c:pt idx="1">
                  <c:v>A2</c:v>
                </c:pt>
                <c:pt idx="2">
                  <c:v>A1V</c:v>
                </c:pt>
                <c:pt idx="3">
                  <c:v>A2V</c:v>
                </c:pt>
                <c:pt idx="4">
                  <c:v>B1</c:v>
                </c:pt>
                <c:pt idx="5">
                  <c:v>B2</c:v>
                </c:pt>
                <c:pt idx="6">
                  <c:v>B1V</c:v>
                </c:pt>
                <c:pt idx="7">
                  <c:v>B2V</c:v>
                </c:pt>
                <c:pt idx="8">
                  <c:v>A1Cy</c:v>
                </c:pt>
                <c:pt idx="9">
                  <c:v>A2Cy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-7.5299999999999976</c:v>
                </c:pt>
                <c:pt idx="1">
                  <c:v>-5.82</c:v>
                </c:pt>
                <c:pt idx="2">
                  <c:v>9.5499999999999972</c:v>
                </c:pt>
                <c:pt idx="3">
                  <c:v>38.799999999999997</c:v>
                </c:pt>
                <c:pt idx="4">
                  <c:v>-2.7199999999999989</c:v>
                </c:pt>
                <c:pt idx="5">
                  <c:v>-2.3800000000000008</c:v>
                </c:pt>
                <c:pt idx="6">
                  <c:v>-2.5100000000000051</c:v>
                </c:pt>
                <c:pt idx="7">
                  <c:v>-1.4399999999999977</c:v>
                </c:pt>
                <c:pt idx="8">
                  <c:v>-2.2400000000000002</c:v>
                </c:pt>
                <c:pt idx="9">
                  <c:v>-3.6000000000000014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F1CE-44AE-9EBB-7C95E6F85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053423"/>
        <c:axId val="1079053839"/>
      </c:barChart>
      <c:catAx>
        <c:axId val="107905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79053839"/>
        <c:crosses val="autoZero"/>
        <c:auto val="1"/>
        <c:lblAlgn val="ctr"/>
        <c:lblOffset val="100"/>
        <c:noMultiLvlLbl val="0"/>
      </c:catAx>
      <c:valAx>
        <c:axId val="107905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Gns.</a:t>
                </a:r>
                <a:r>
                  <a:rPr lang="en-GB" baseline="0"/>
                  <a:t> ændring i forinskelse (sekunder)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790534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</c:f>
              <c:strCache>
                <c:ptCount val="1"/>
                <c:pt idx="0">
                  <c:v>Total tid sparet minutter</c:v>
                </c:pt>
              </c:strCache>
            </c:strRef>
          </c:tx>
          <c:spPr>
            <a:solidFill>
              <a:srgbClr val="196B24"/>
            </a:solidFill>
            <a:ln>
              <a:noFill/>
            </a:ln>
            <a:effectLst/>
          </c:spPr>
          <c:invertIfNegative val="1"/>
          <c:cat>
            <c:strRef>
              <c:f>Sheet1!$C$2:$C$11</c:f>
              <c:strCache>
                <c:ptCount val="10"/>
                <c:pt idx="0">
                  <c:v>A1</c:v>
                </c:pt>
                <c:pt idx="1">
                  <c:v>A2</c:v>
                </c:pt>
                <c:pt idx="2">
                  <c:v>A1V</c:v>
                </c:pt>
                <c:pt idx="3">
                  <c:v>A2V</c:v>
                </c:pt>
                <c:pt idx="4">
                  <c:v>B1</c:v>
                </c:pt>
                <c:pt idx="5">
                  <c:v>B2</c:v>
                </c:pt>
                <c:pt idx="6">
                  <c:v>B1V</c:v>
                </c:pt>
                <c:pt idx="7">
                  <c:v>B2V</c:v>
                </c:pt>
                <c:pt idx="8">
                  <c:v>A1Cy</c:v>
                </c:pt>
                <c:pt idx="9">
                  <c:v>A2Cy</c:v>
                </c:pt>
              </c:strCache>
            </c:strRef>
          </c:cat>
          <c:val>
            <c:numRef>
              <c:f>Sheet1!$J$2:$J$11</c:f>
              <c:numCache>
                <c:formatCode>0.0</c:formatCode>
                <c:ptCount val="10"/>
                <c:pt idx="0">
                  <c:v>-50.199999999999982</c:v>
                </c:pt>
                <c:pt idx="1">
                  <c:v>-38.799999999999997</c:v>
                </c:pt>
                <c:pt idx="2">
                  <c:v>23.874999999999993</c:v>
                </c:pt>
                <c:pt idx="3">
                  <c:v>517.33333333333326</c:v>
                </c:pt>
                <c:pt idx="4">
                  <c:v>-45.333333333333321</c:v>
                </c:pt>
                <c:pt idx="5">
                  <c:v>-43.633333333333347</c:v>
                </c:pt>
                <c:pt idx="6">
                  <c:v>-5.8566666666666789</c:v>
                </c:pt>
                <c:pt idx="7">
                  <c:v>-1.4399999999999977</c:v>
                </c:pt>
                <c:pt idx="8">
                  <c:v>-0.93333333333333346</c:v>
                </c:pt>
                <c:pt idx="9">
                  <c:v>-2.2200000000000006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CFE-49B1-9B8A-9692DA22F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4513647"/>
        <c:axId val="1835146975"/>
      </c:barChart>
      <c:catAx>
        <c:axId val="74451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35146975"/>
        <c:crosses val="autoZero"/>
        <c:auto val="1"/>
        <c:lblAlgn val="ctr"/>
        <c:lblOffset val="100"/>
        <c:noMultiLvlLbl val="0"/>
      </c:catAx>
      <c:valAx>
        <c:axId val="183514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/>
                  <a:t>Samlet besparelse pr. time ml. 7-9 (minutter)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4451364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AD6B95D-D79D-45FB-9A28-59B739377E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7984E12-86B3-41DE-B44E-F8F1232B14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EDD76-3A21-4986-AB9E-4D6A7E508A25}" type="datetimeFigureOut">
              <a:rPr lang="da-DK" smtClean="0"/>
              <a:t>03-12-2024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B0C323-E215-4724-9E53-08527CA287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1646FF7-1D2B-4CA2-B9C9-217692A215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913E4-8C90-43DD-B514-5C8FAE8BC2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696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98003-0EBA-4662-9A50-1EB5EF4F8A36}" type="datetimeFigureOut">
              <a:rPr lang="da-DK" smtClean="0"/>
              <a:t>03-12-2024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D549C-9817-4187-BD8E-E9D20930C3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369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en-DK" dirty="0"/>
              <a:t>Det er tydeligt at der er en lille negativ konsekvens for A1/A2, og B-retningen. Men den samlede positive konsekvens for svingbanerne </a:t>
            </a:r>
            <a:r>
              <a:rPr lang="en-GB" dirty="0"/>
              <a:t>I</a:t>
            </a:r>
            <a:r>
              <a:rPr lang="en-DK" dirty="0"/>
              <a:t> A-retningen er betydelig større.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DK" dirty="0"/>
              <a:t>Og dette er den gennemsnitlige ændring, vi skal huske at en lille gennemsnitlig ændring kan have stor betydning hvis der er mange trafikanter.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DK" dirty="0"/>
              <a:t>Lad os se hvad der sker hvis vi tager den samlede ændring for alle trafikanter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D549C-9817-4187-BD8E-E9D20930C38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839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K" dirty="0"/>
              <a:t>Effekten bliver endnu større fordi forbedringerne netop sker hvor der er mest brug for dem.</a:t>
            </a:r>
          </a:p>
          <a:p>
            <a:r>
              <a:rPr lang="en-DK" b="1" dirty="0"/>
              <a:t>Den samlede effekt </a:t>
            </a:r>
            <a:r>
              <a:rPr lang="en-GB" b="1" dirty="0"/>
              <a:t>I</a:t>
            </a:r>
            <a:r>
              <a:rPr lang="en-DK" b="1" dirty="0"/>
              <a:t> krydset mellem kl. 7.00 og 9.00 på en enkelt dag er 5,8 timers reduceret ventetid for borgerne.</a:t>
            </a:r>
          </a:p>
          <a:p>
            <a:r>
              <a:rPr lang="en-DK" dirty="0"/>
              <a:t>Forestiller man sig 200 arbejdsdage på et år med lignende effekt, vil styringen på et år have sparet over 1.100 timers ventetid, på et enkelt signalanlæg alene </a:t>
            </a:r>
            <a:r>
              <a:rPr lang="en-GB" dirty="0"/>
              <a:t>I</a:t>
            </a:r>
            <a:r>
              <a:rPr lang="en-DK" dirty="0"/>
              <a:t> morgentrafikken!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D549C-9817-4187-BD8E-E9D20930C38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99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7FD62AF-BA12-4F06-8F34-3852491C4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1368" y="708084"/>
            <a:ext cx="748256" cy="9491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474D2-CF8D-4B55-ACAD-233701063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Erfaringer med AI i Signalanlæg – </a:t>
            </a:r>
            <a:br>
              <a:rPr lang="da-DK" dirty="0"/>
            </a:br>
            <a:r>
              <a:rPr lang="da-DK" dirty="0"/>
              <a:t>Ishøj Kommune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A20707-DF5D-4998-9274-D95D0C03A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Vejforum – 05. december 2024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C1111EB-3615-4F15-BF17-6DCFECD5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484" y="5362988"/>
            <a:ext cx="748256" cy="9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7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4837-B904-BB87-AE9A-B1A07E56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68FE0-E62D-A009-B440-24682C32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Montserrat SemiBold" panose="00000700000000000000" pitchFamily="2" charset="0"/>
              </a:rPr>
              <a:t>brugerflade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5844D9E-759B-954D-E01C-C1F9CCEC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82" y="1921386"/>
            <a:ext cx="3793300" cy="3975348"/>
          </a:xfrm>
        </p:spPr>
        <p:txBody>
          <a:bodyPr>
            <a:normAutofit/>
          </a:bodyPr>
          <a:lstStyle/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Følg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med i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trafikken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Følg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valg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som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AI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træffer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Signalgruppeplaner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Ikke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flere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omprogrammeringer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AI_brugerinterface">
            <a:hlinkClick r:id="" action="ppaction://media"/>
            <a:extLst>
              <a:ext uri="{FF2B5EF4-FFF2-40B4-BE49-F238E27FC236}">
                <a16:creationId xmlns:a16="http://schemas.microsoft.com/office/drawing/2014/main" id="{457C8F4D-94A3-8EFC-AE41-50F54C635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1282" y="1921385"/>
            <a:ext cx="7462736" cy="38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4837-B904-BB87-AE9A-B1A07E56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68FE0-E62D-A009-B440-24682C32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Montserrat SemiBold" panose="00000700000000000000" pitchFamily="2" charset="0"/>
              </a:rPr>
              <a:t>vægtning</a:t>
            </a:r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EF09058-240A-AEBC-4FB6-890FC89D3483}"/>
              </a:ext>
            </a:extLst>
          </p:cNvPr>
          <p:cNvSpPr txBox="1"/>
          <p:nvPr/>
        </p:nvSpPr>
        <p:spPr>
          <a:xfrm>
            <a:off x="754587" y="523473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endParaRPr lang="en-GB" sz="160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6C51597-CCA1-59FD-7CFA-17D982F9A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9" r="13733"/>
          <a:stretch/>
        </p:blipFill>
        <p:spPr>
          <a:xfrm>
            <a:off x="6827" y="-254059"/>
            <a:ext cx="12192000" cy="7189888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6C03350B-6865-037D-ACCB-C22586EBC8A3}"/>
              </a:ext>
            </a:extLst>
          </p:cNvPr>
          <p:cNvSpPr txBox="1"/>
          <p:nvPr/>
        </p:nvSpPr>
        <p:spPr>
          <a:xfrm>
            <a:off x="6244357" y="3921716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C11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A6921A4-866C-E5B8-3BD7-E80433940557}"/>
              </a:ext>
            </a:extLst>
          </p:cNvPr>
          <p:cNvSpPr txBox="1"/>
          <p:nvPr/>
        </p:nvSpPr>
        <p:spPr>
          <a:xfrm>
            <a:off x="5107491" y="3960805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T11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9BEBCC1-8E7E-4FC6-3480-1C5D8449480A}"/>
              </a:ext>
            </a:extLst>
          </p:cNvPr>
          <p:cNvSpPr txBox="1"/>
          <p:nvPr/>
        </p:nvSpPr>
        <p:spPr>
          <a:xfrm>
            <a:off x="3865920" y="394612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C12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AA1A3FF-E0CA-E326-607E-8D72AD68DE37}"/>
              </a:ext>
            </a:extLst>
          </p:cNvPr>
          <p:cNvSpPr txBox="1"/>
          <p:nvPr/>
        </p:nvSpPr>
        <p:spPr>
          <a:xfrm>
            <a:off x="2741796" y="394612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C13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6DEB59E-10A4-0860-2628-4FD8DBF42C1E}"/>
              </a:ext>
            </a:extLst>
          </p:cNvPr>
          <p:cNvSpPr txBox="1"/>
          <p:nvPr/>
        </p:nvSpPr>
        <p:spPr>
          <a:xfrm>
            <a:off x="1529167" y="394612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C14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34D3DEB-035D-CAB7-DCE8-3BB4BD588F94}"/>
              </a:ext>
            </a:extLst>
          </p:cNvPr>
          <p:cNvSpPr txBox="1"/>
          <p:nvPr/>
        </p:nvSpPr>
        <p:spPr>
          <a:xfrm>
            <a:off x="428106" y="394612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C15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7A1860F-45DB-E7E4-E87C-CCA92645246C}"/>
              </a:ext>
            </a:extLst>
          </p:cNvPr>
          <p:cNvSpPr txBox="1"/>
          <p:nvPr/>
        </p:nvSpPr>
        <p:spPr>
          <a:xfrm>
            <a:off x="6249944" y="4326622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B11..B13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2E1D0855-52CE-8401-02CA-31A8972BC2E2}"/>
              </a:ext>
            </a:extLst>
          </p:cNvPr>
          <p:cNvSpPr txBox="1"/>
          <p:nvPr/>
        </p:nvSpPr>
        <p:spPr>
          <a:xfrm>
            <a:off x="249144" y="4395471"/>
            <a:ext cx="2560046" cy="3261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400"/>
              <a:t>Cost1 = C11+C12+C13+C14+C15 + T11 + B11+B12+B13+B14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AC202F1-DEF1-6728-4E6E-25A0C37E8E7B}"/>
              </a:ext>
            </a:extLst>
          </p:cNvPr>
          <p:cNvSpPr txBox="1"/>
          <p:nvPr/>
        </p:nvSpPr>
        <p:spPr>
          <a:xfrm>
            <a:off x="10869330" y="3325186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C21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657403ED-BE1C-6860-93F5-E30D22898F87}"/>
              </a:ext>
            </a:extLst>
          </p:cNvPr>
          <p:cNvSpPr txBox="1"/>
          <p:nvPr/>
        </p:nvSpPr>
        <p:spPr>
          <a:xfrm>
            <a:off x="11806517" y="3340885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C22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3994F732-CB9B-EDE4-A605-640AF631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02" y="4067939"/>
            <a:ext cx="425077" cy="152386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FB2B9B48-B1B7-9A56-9E58-D7CE8FDF3F6C}"/>
              </a:ext>
            </a:extLst>
          </p:cNvPr>
          <p:cNvSpPr txBox="1"/>
          <p:nvPr/>
        </p:nvSpPr>
        <p:spPr>
          <a:xfrm>
            <a:off x="9924456" y="4430436"/>
            <a:ext cx="2560046" cy="3181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400" dirty="0"/>
              <a:t>Cost2 = C21+C22 + B21+B22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3D513EB8-5025-E260-4B5D-CBADA06DE930}"/>
              </a:ext>
            </a:extLst>
          </p:cNvPr>
          <p:cNvSpPr txBox="1"/>
          <p:nvPr/>
        </p:nvSpPr>
        <p:spPr>
          <a:xfrm>
            <a:off x="1982336" y="4187842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B14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BBB0B59C-E0A2-9E1A-A06B-A299A68D052F}"/>
              </a:ext>
            </a:extLst>
          </p:cNvPr>
          <p:cNvSpPr txBox="1"/>
          <p:nvPr/>
        </p:nvSpPr>
        <p:spPr>
          <a:xfrm>
            <a:off x="10438689" y="2422973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B21 + B22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2874BC72-7B40-3443-766D-B932F657FD5A}"/>
              </a:ext>
            </a:extLst>
          </p:cNvPr>
          <p:cNvSpPr txBox="1"/>
          <p:nvPr/>
        </p:nvSpPr>
        <p:spPr>
          <a:xfrm>
            <a:off x="9690698" y="5742379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B31..B33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79C84833-E118-EA8E-20CC-65869A173B76}"/>
              </a:ext>
            </a:extLst>
          </p:cNvPr>
          <p:cNvSpPr txBox="1"/>
          <p:nvPr/>
        </p:nvSpPr>
        <p:spPr>
          <a:xfrm>
            <a:off x="9629107" y="4326622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B34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6228983B-68E4-0DDC-9B4F-F04EE6405A5B}"/>
              </a:ext>
            </a:extLst>
          </p:cNvPr>
          <p:cNvSpPr txBox="1"/>
          <p:nvPr/>
        </p:nvSpPr>
        <p:spPr>
          <a:xfrm>
            <a:off x="9607360" y="3872360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B35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382AB82-E9C6-5A12-081E-B3112EC2D0BE}"/>
              </a:ext>
            </a:extLst>
          </p:cNvPr>
          <p:cNvSpPr txBox="1"/>
          <p:nvPr/>
        </p:nvSpPr>
        <p:spPr>
          <a:xfrm>
            <a:off x="9622099" y="3325186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B36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5BF74AB8-2290-D792-8016-C255043ACD78}"/>
              </a:ext>
            </a:extLst>
          </p:cNvPr>
          <p:cNvSpPr txBox="1"/>
          <p:nvPr/>
        </p:nvSpPr>
        <p:spPr>
          <a:xfrm>
            <a:off x="9600352" y="272065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B37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C0802F2-BB48-EA32-C0AD-FF5F219AAD37}"/>
              </a:ext>
            </a:extLst>
          </p:cNvPr>
          <p:cNvSpPr txBox="1"/>
          <p:nvPr/>
        </p:nvSpPr>
        <p:spPr>
          <a:xfrm>
            <a:off x="9600351" y="2418388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B38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8EBF80D9-E910-4733-69FB-14DAE92CA06F}"/>
              </a:ext>
            </a:extLst>
          </p:cNvPr>
          <p:cNvSpPr txBox="1"/>
          <p:nvPr/>
        </p:nvSpPr>
        <p:spPr>
          <a:xfrm>
            <a:off x="9675301" y="877756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B39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E03E2806-5914-24F3-85BE-8C3B747DD4CE}"/>
              </a:ext>
            </a:extLst>
          </p:cNvPr>
          <p:cNvSpPr txBox="1"/>
          <p:nvPr/>
        </p:nvSpPr>
        <p:spPr>
          <a:xfrm>
            <a:off x="8984603" y="6429205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T31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3F747247-F526-266C-CCC6-2BE16C33D308}"/>
              </a:ext>
            </a:extLst>
          </p:cNvPr>
          <p:cNvSpPr txBox="1"/>
          <p:nvPr/>
        </p:nvSpPr>
        <p:spPr>
          <a:xfrm>
            <a:off x="8984602" y="4884844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C31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CDD70A4C-23CD-B55C-ACCC-8899B7D63623}"/>
              </a:ext>
            </a:extLst>
          </p:cNvPr>
          <p:cNvSpPr txBox="1"/>
          <p:nvPr/>
        </p:nvSpPr>
        <p:spPr>
          <a:xfrm>
            <a:off x="8949002" y="2210760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T32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EF717E96-E0A0-24DA-89DC-78A6E76256FD}"/>
              </a:ext>
            </a:extLst>
          </p:cNvPr>
          <p:cNvSpPr txBox="1"/>
          <p:nvPr/>
        </p:nvSpPr>
        <p:spPr>
          <a:xfrm>
            <a:off x="10223368" y="3714088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P31 + P32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9849879D-2D9E-37C4-A9EA-BBC67EFF0482}"/>
              </a:ext>
            </a:extLst>
          </p:cNvPr>
          <p:cNvSpPr txBox="1"/>
          <p:nvPr/>
        </p:nvSpPr>
        <p:spPr>
          <a:xfrm>
            <a:off x="10223367" y="2915883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P33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6337F434-D453-9565-D951-334061962269}"/>
              </a:ext>
            </a:extLst>
          </p:cNvPr>
          <p:cNvSpPr txBox="1"/>
          <p:nvPr/>
        </p:nvSpPr>
        <p:spPr>
          <a:xfrm>
            <a:off x="7511933" y="3768546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P34 + P35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32CD7AE0-56D5-E228-A81B-1108CB23B39A}"/>
              </a:ext>
            </a:extLst>
          </p:cNvPr>
          <p:cNvSpPr txBox="1"/>
          <p:nvPr/>
        </p:nvSpPr>
        <p:spPr>
          <a:xfrm>
            <a:off x="7546352" y="2915773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P36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860CE54-D58E-BCB4-FAD2-222501D1BDF1}"/>
              </a:ext>
            </a:extLst>
          </p:cNvPr>
          <p:cNvSpPr txBox="1"/>
          <p:nvPr/>
        </p:nvSpPr>
        <p:spPr>
          <a:xfrm>
            <a:off x="8279896" y="4901918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C41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6B9D0FF6-CC64-B9C3-8246-7A8F9119A758}"/>
              </a:ext>
            </a:extLst>
          </p:cNvPr>
          <p:cNvSpPr txBox="1"/>
          <p:nvPr/>
        </p:nvSpPr>
        <p:spPr>
          <a:xfrm>
            <a:off x="8350000" y="1922255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C42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5C0B233B-108B-1933-EB24-6A5F40C0CB0E}"/>
              </a:ext>
            </a:extLst>
          </p:cNvPr>
          <p:cNvSpPr txBox="1"/>
          <p:nvPr/>
        </p:nvSpPr>
        <p:spPr>
          <a:xfrm>
            <a:off x="8279895" y="934581"/>
            <a:ext cx="430641" cy="2076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050"/>
              <a:t>C43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15B660CB-0DC7-D7E3-9F0D-284D717593C6}"/>
              </a:ext>
            </a:extLst>
          </p:cNvPr>
          <p:cNvSpPr txBox="1"/>
          <p:nvPr/>
        </p:nvSpPr>
        <p:spPr>
          <a:xfrm>
            <a:off x="9937769" y="5460824"/>
            <a:ext cx="2560046" cy="3261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400"/>
              <a:t>Cost3 = T31+B31+B32+B33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036495E7-ABF8-BBAE-621B-9B70E78A661D}"/>
              </a:ext>
            </a:extLst>
          </p:cNvPr>
          <p:cNvSpPr txBox="1"/>
          <p:nvPr/>
        </p:nvSpPr>
        <p:spPr>
          <a:xfrm>
            <a:off x="6999872" y="1165171"/>
            <a:ext cx="2560046" cy="3261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400">
              <a:buSzPct val="100000"/>
            </a:pPr>
            <a:r>
              <a:rPr lang="da-DK" sz="1400"/>
              <a:t>Cost4 = C43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8F825D-B3AE-C9A0-AA57-F96CF2860ECE}"/>
              </a:ext>
            </a:extLst>
          </p:cNvPr>
          <p:cNvSpPr/>
          <p:nvPr/>
        </p:nvSpPr>
        <p:spPr>
          <a:xfrm>
            <a:off x="26305" y="2915774"/>
            <a:ext cx="7030662" cy="1840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E955BAA-E8CF-B9DD-07E8-BB0DC254F966}"/>
              </a:ext>
            </a:extLst>
          </p:cNvPr>
          <p:cNvSpPr/>
          <p:nvPr/>
        </p:nvSpPr>
        <p:spPr>
          <a:xfrm>
            <a:off x="8656046" y="4924003"/>
            <a:ext cx="1236565" cy="184078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D427592-6655-71D9-6AFE-B2FDCA2A7ED5}"/>
              </a:ext>
            </a:extLst>
          </p:cNvPr>
          <p:cNvSpPr/>
          <p:nvPr/>
        </p:nvSpPr>
        <p:spPr>
          <a:xfrm>
            <a:off x="7748037" y="-66949"/>
            <a:ext cx="1236565" cy="184078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5F70CBE-0E9E-B7CC-2BCC-7E8FD5BB714A}"/>
              </a:ext>
            </a:extLst>
          </p:cNvPr>
          <p:cNvSpPr/>
          <p:nvPr/>
        </p:nvSpPr>
        <p:spPr>
          <a:xfrm>
            <a:off x="10321575" y="2140841"/>
            <a:ext cx="1859750" cy="1840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D5D4AB6B-B123-4D22-ADE1-1892D8B8BF7E}"/>
              </a:ext>
            </a:extLst>
          </p:cNvPr>
          <p:cNvSpPr txBox="1"/>
          <p:nvPr/>
        </p:nvSpPr>
        <p:spPr>
          <a:xfrm>
            <a:off x="2528704" y="5129107"/>
            <a:ext cx="2633812" cy="3498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400">
              <a:buSzPct val="100000"/>
            </a:pPr>
            <a:r>
              <a:rPr lang="en-GB" sz="1400" dirty="0"/>
              <a:t>Cost1 + Cost2 &lt; Cost3 + Cost4</a:t>
            </a:r>
          </a:p>
        </p:txBody>
      </p:sp>
      <p:pic>
        <p:nvPicPr>
          <p:cNvPr id="53" name="Billede 52">
            <a:extLst>
              <a:ext uri="{FF2B5EF4-FFF2-40B4-BE49-F238E27FC236}">
                <a16:creationId xmlns:a16="http://schemas.microsoft.com/office/drawing/2014/main" id="{62415E5F-9468-1204-8574-C95A588EE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6" y="5762858"/>
            <a:ext cx="3686061" cy="1096029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0DE742FF-B394-3D68-755E-25B46A28AF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65" b="4468"/>
          <a:stretch/>
        </p:blipFill>
        <p:spPr>
          <a:xfrm>
            <a:off x="3815213" y="5761971"/>
            <a:ext cx="3810459" cy="10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29BC25-98F7-4D2D-8855-A1CD7ACD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da-DK" sz="5400">
                <a:solidFill>
                  <a:srgbClr val="FFFFFF"/>
                </a:solidFill>
              </a:rPr>
              <a:t>Detektering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42E618-3E9D-4485-9F18-9F77A581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604" y="690880"/>
            <a:ext cx="5723195" cy="5994400"/>
          </a:xfrm>
          <a:ln w="57150">
            <a:noFill/>
          </a:ln>
        </p:spPr>
        <p:txBody>
          <a:bodyPr anchor="ctr">
            <a:normAutofit/>
          </a:bodyPr>
          <a:lstStyle/>
          <a:p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Radar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Klarer vejrlig bedre end kamera 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God rækkevidde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Mindre problemer med separation af køretøjer </a:t>
            </a:r>
          </a:p>
          <a:p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Kamera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Vejret kan give kameraer problemer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Rækkevidden ikke lige så god som radar 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Bedst på klassificering og positionering</a:t>
            </a:r>
          </a:p>
          <a:p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LIDAR</a:t>
            </a:r>
          </a:p>
          <a:p>
            <a:pPr lvl="1"/>
            <a:r>
              <a:rPr lang="da-DK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Bedst på alle parametre undtagen klassificering</a:t>
            </a:r>
          </a:p>
          <a:p>
            <a:pPr lvl="1"/>
            <a:r>
              <a:rPr lang="da-DK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Ikke nok erfaring i branchen</a:t>
            </a:r>
          </a:p>
          <a:p>
            <a:pPr lvl="1"/>
            <a:r>
              <a:rPr lang="da-DK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Dyr teknologi på nuværende tidspunkt</a:t>
            </a:r>
            <a:endParaRPr lang="da-DK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5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F9728-2733-4755-9CCE-1DFEAD69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dokumentation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687457-CD0D-4036-BA63-6A2ECEB11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Funktionsbeskrivelse </a:t>
            </a:r>
          </a:p>
          <a:p>
            <a:r>
              <a:rPr lang="da-DK" dirty="0"/>
              <a:t>Styrediagram </a:t>
            </a:r>
          </a:p>
          <a:p>
            <a:r>
              <a:rPr lang="da-DK" dirty="0"/>
              <a:t>Mellemtidsmatrix </a:t>
            </a:r>
          </a:p>
          <a:p>
            <a:r>
              <a:rPr lang="da-DK" dirty="0"/>
              <a:t>Signalopstillingsplan </a:t>
            </a:r>
          </a:p>
          <a:p>
            <a:r>
              <a:rPr lang="da-DK" b="1" dirty="0"/>
              <a:t>Signalgruppeplaner?</a:t>
            </a:r>
          </a:p>
          <a:p>
            <a:r>
              <a:rPr lang="da-DK" b="1" dirty="0"/>
              <a:t>Detektorfunktionsskema? </a:t>
            </a:r>
          </a:p>
          <a:p>
            <a:r>
              <a:rPr lang="da-DK" b="1" dirty="0"/>
              <a:t>Programindkoblingstider? </a:t>
            </a:r>
          </a:p>
          <a:p>
            <a:r>
              <a:rPr lang="da-DK" b="1" dirty="0"/>
              <a:t>Vej-tid diagrammer?</a:t>
            </a:r>
          </a:p>
          <a:p>
            <a:r>
              <a:rPr lang="da-DK" b="1" dirty="0"/>
              <a:t>Detektorplaceringsplan?</a:t>
            </a:r>
          </a:p>
        </p:txBody>
      </p:sp>
    </p:spTree>
    <p:extLst>
      <p:ext uri="{BB962C8B-B14F-4D97-AF65-F5344CB8AC3E}">
        <p14:creationId xmlns:p14="http://schemas.microsoft.com/office/powerpoint/2010/main" val="105090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24A1E-CFC0-A762-AB63-D719FAE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D7303-24E7-5340-9027-695C6728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opmærksomhedspunkter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62259A-C80C-7281-31BE-585F86670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3678388" cy="4250784"/>
          </a:xfrm>
        </p:spPr>
        <p:txBody>
          <a:bodyPr>
            <a:normAutofit/>
          </a:bodyPr>
          <a:lstStyle/>
          <a:p>
            <a:r>
              <a:rPr lang="da-DK" dirty="0"/>
              <a:t>Samordning </a:t>
            </a:r>
          </a:p>
          <a:p>
            <a:endParaRPr lang="da-DK" dirty="0"/>
          </a:p>
          <a:p>
            <a:r>
              <a:rPr lang="da-DK" dirty="0"/>
              <a:t>Busprioritering </a:t>
            </a:r>
          </a:p>
          <a:p>
            <a:endParaRPr lang="da-DK" dirty="0"/>
          </a:p>
          <a:p>
            <a:r>
              <a:rPr lang="da-DK" dirty="0" err="1"/>
              <a:t>Fratid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Detektorfunktioner</a:t>
            </a:r>
          </a:p>
          <a:p>
            <a:endParaRPr lang="da-DK" dirty="0"/>
          </a:p>
          <a:p>
            <a:r>
              <a:rPr lang="da-DK" dirty="0"/>
              <a:t>Black </a:t>
            </a:r>
            <a:r>
              <a:rPr lang="da-DK" dirty="0" err="1"/>
              <a:t>box</a:t>
            </a:r>
            <a:r>
              <a:rPr lang="da-DK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4755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00E0C-0991-4677-8875-3C7B86AE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EFF"/>
                </a:solidFill>
              </a:rPr>
              <a:t>Opsamling 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A469DD44-30BB-E159-17F5-22F23A07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r>
              <a:rPr lang="da-DK" dirty="0"/>
              <a:t>Var indlægget relevant?  </a:t>
            </a:r>
          </a:p>
          <a:p>
            <a:endParaRPr lang="da-DK" dirty="0"/>
          </a:p>
          <a:p>
            <a:r>
              <a:rPr lang="da-DK" dirty="0"/>
              <a:t>Var der noget nyt og innovativt? </a:t>
            </a:r>
          </a:p>
          <a:p>
            <a:endParaRPr lang="da-DK" dirty="0"/>
          </a:p>
          <a:p>
            <a:r>
              <a:rPr lang="da-DK" dirty="0"/>
              <a:t>Har du lært noget af det?   </a:t>
            </a:r>
          </a:p>
          <a:p>
            <a:endParaRPr lang="da-DK" dirty="0"/>
          </a:p>
          <a:p>
            <a:r>
              <a:rPr lang="da-DK" dirty="0"/>
              <a:t>Understøttes bæredygtighed og grøn omstilling? </a:t>
            </a:r>
          </a:p>
        </p:txBody>
      </p:sp>
    </p:spTree>
    <p:extLst>
      <p:ext uri="{BB962C8B-B14F-4D97-AF65-F5344CB8AC3E}">
        <p14:creationId xmlns:p14="http://schemas.microsoft.com/office/powerpoint/2010/main" val="231615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4A59E-474F-4143-BEFA-12665325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da-DK" dirty="0"/>
              <a:t>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94AFE9-1B72-4A0D-82EA-0773CBF90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507" y="3429000"/>
            <a:ext cx="2883745" cy="1820199"/>
          </a:xfrm>
        </p:spPr>
        <p:txBody>
          <a:bodyPr>
            <a:normAutofit/>
          </a:bodyPr>
          <a:lstStyle/>
          <a:p>
            <a:r>
              <a:rPr lang="da-DK" dirty="0"/>
              <a:t>Ashti Bamarne</a:t>
            </a:r>
          </a:p>
          <a:p>
            <a:r>
              <a:rPr lang="da-DK" dirty="0"/>
              <a:t>50 60 03 34</a:t>
            </a:r>
          </a:p>
          <a:p>
            <a:r>
              <a:rPr lang="da-DK" dirty="0"/>
              <a:t>asb@a-trafik.dk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08332D5-78AB-A3A7-AA0B-BA46CA43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l="25958" t="15169" r="26308" b="18473"/>
          <a:stretch/>
        </p:blipFill>
        <p:spPr>
          <a:xfrm>
            <a:off x="4056433" y="2778777"/>
            <a:ext cx="1932887" cy="2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5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C9954-DE2E-7AF8-F564-8B6CECD9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C7073D8F-29C1-35E9-1AD5-FBABF56F4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r>
              <a:rPr lang="da-DK" dirty="0"/>
              <a:t>Hvorfor er indlægget relevant?  </a:t>
            </a:r>
          </a:p>
          <a:p>
            <a:endParaRPr lang="da-DK" dirty="0"/>
          </a:p>
          <a:p>
            <a:r>
              <a:rPr lang="da-DK" dirty="0"/>
              <a:t>Hvad er det nye og innovative? </a:t>
            </a:r>
          </a:p>
          <a:p>
            <a:endParaRPr lang="da-DK" dirty="0"/>
          </a:p>
          <a:p>
            <a:r>
              <a:rPr lang="da-DK" dirty="0"/>
              <a:t>Hvad kan andre lære af det?   </a:t>
            </a:r>
          </a:p>
          <a:p>
            <a:endParaRPr lang="da-DK" dirty="0"/>
          </a:p>
          <a:p>
            <a:r>
              <a:rPr lang="da-DK" dirty="0"/>
              <a:t>Hvordan understøttes bæredygtighed og grøn omstilling? </a:t>
            </a:r>
          </a:p>
        </p:txBody>
      </p:sp>
    </p:spTree>
    <p:extLst>
      <p:ext uri="{BB962C8B-B14F-4D97-AF65-F5344CB8AC3E}">
        <p14:creationId xmlns:p14="http://schemas.microsoft.com/office/powerpoint/2010/main" val="131865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4FB0F3-C55C-44ED-9072-D277D21A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950366"/>
            <a:ext cx="3409783" cy="1183233"/>
          </a:xfrm>
        </p:spPr>
        <p:txBody>
          <a:bodyPr>
            <a:normAutofit fontScale="90000"/>
          </a:bodyPr>
          <a:lstStyle/>
          <a:p>
            <a:r>
              <a:rPr lang="da-DK" dirty="0"/>
              <a:t>Lokation:</a:t>
            </a:r>
            <a:br>
              <a:rPr lang="da-DK" dirty="0"/>
            </a:br>
            <a:r>
              <a:rPr lang="da-DK" dirty="0" err="1"/>
              <a:t>ishøj</a:t>
            </a:r>
            <a:r>
              <a:rPr lang="da-DK" dirty="0"/>
              <a:t> stationsvej-Køgevej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F56993-97BE-429B-A084-6B0DDC5F5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Afvikling af venstresvingere med 1-lys pil</a:t>
            </a:r>
          </a:p>
          <a:p>
            <a:r>
              <a:rPr lang="da-DK" dirty="0">
                <a:solidFill>
                  <a:schemeClr val="bg1"/>
                </a:solidFill>
              </a:rPr>
              <a:t>Etablering af bundet venstresving – fri gruppestyring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ECC8CF5-8EEE-9CA8-B127-55986E28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54" y="614405"/>
            <a:ext cx="7440891" cy="56672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450F186-63E7-7F2D-5F98-766AFDDBF7B8}"/>
              </a:ext>
            </a:extLst>
          </p:cNvPr>
          <p:cNvSpPr txBox="1"/>
          <p:nvPr/>
        </p:nvSpPr>
        <p:spPr>
          <a:xfrm>
            <a:off x="10690516" y="1797934"/>
            <a:ext cx="70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6" name="Pil: opadgående 5">
            <a:extLst>
              <a:ext uri="{FF2B5EF4-FFF2-40B4-BE49-F238E27FC236}">
                <a16:creationId xmlns:a16="http://schemas.microsoft.com/office/drawing/2014/main" id="{DFB944F7-597F-715D-BA1E-DB68FA977E91}"/>
              </a:ext>
            </a:extLst>
          </p:cNvPr>
          <p:cNvSpPr/>
          <p:nvPr/>
        </p:nvSpPr>
        <p:spPr>
          <a:xfrm>
            <a:off x="10892901" y="1411550"/>
            <a:ext cx="150920" cy="3906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690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5CB6E-94B5-2272-7DD2-61061341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634A20-DF16-3C56-DAE5-5AB05C17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200" dirty="0"/>
              <a:t>Lokation:</a:t>
            </a:r>
            <a:br>
              <a:rPr lang="da-DK" sz="2200" dirty="0"/>
            </a:br>
            <a:r>
              <a:rPr lang="da-DK" sz="2200" dirty="0" err="1"/>
              <a:t>ishøj</a:t>
            </a:r>
            <a:r>
              <a:rPr lang="da-DK" sz="2200" dirty="0"/>
              <a:t> stationsvej-Køgevej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FF9D91-FAA9-EACA-E1DF-91A79CCED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Udfordringer med kapacitet i venstresvingsspor fra syd</a:t>
            </a:r>
          </a:p>
          <a:p>
            <a:r>
              <a:rPr lang="da-DK" dirty="0" err="1">
                <a:solidFill>
                  <a:schemeClr val="bg1"/>
                </a:solidFill>
              </a:rPr>
              <a:t>Omprogrammering</a:t>
            </a:r>
            <a:r>
              <a:rPr lang="da-DK" dirty="0">
                <a:solidFill>
                  <a:schemeClr val="bg1"/>
                </a:solidFill>
              </a:rPr>
              <a:t> eller AI?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1920A70-FC08-E817-C61A-D75E6E9D7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149"/>
          <a:stretch/>
        </p:blipFill>
        <p:spPr>
          <a:xfrm rot="5400000">
            <a:off x="5666185" y="1468312"/>
            <a:ext cx="3829682" cy="654458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2A73903-77F4-BB35-8141-2C7CFF3B4F49}"/>
              </a:ext>
            </a:extLst>
          </p:cNvPr>
          <p:cNvSpPr/>
          <p:nvPr/>
        </p:nvSpPr>
        <p:spPr>
          <a:xfrm>
            <a:off x="8032830" y="4740606"/>
            <a:ext cx="286939" cy="352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43CE1F-EF0B-B2D7-D9F1-33F165376579}"/>
              </a:ext>
            </a:extLst>
          </p:cNvPr>
          <p:cNvSpPr/>
          <p:nvPr/>
        </p:nvSpPr>
        <p:spPr>
          <a:xfrm>
            <a:off x="10118533" y="5818877"/>
            <a:ext cx="286939" cy="352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3807D303-2DB7-84E2-0F78-CC7C557D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6" b="50539"/>
          <a:stretch/>
        </p:blipFill>
        <p:spPr>
          <a:xfrm>
            <a:off x="5947756" y="993015"/>
            <a:ext cx="5642989" cy="250697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4B74323-0475-31A6-B58A-6AE3EFD46D19}"/>
              </a:ext>
            </a:extLst>
          </p:cNvPr>
          <p:cNvSpPr txBox="1"/>
          <p:nvPr/>
        </p:nvSpPr>
        <p:spPr>
          <a:xfrm>
            <a:off x="10816050" y="5848248"/>
            <a:ext cx="70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6" name="Pil: opadgående 5">
            <a:extLst>
              <a:ext uri="{FF2B5EF4-FFF2-40B4-BE49-F238E27FC236}">
                <a16:creationId xmlns:a16="http://schemas.microsoft.com/office/drawing/2014/main" id="{A0E4DA7A-B441-4FF9-B589-1A42095021EE}"/>
              </a:ext>
            </a:extLst>
          </p:cNvPr>
          <p:cNvSpPr/>
          <p:nvPr/>
        </p:nvSpPr>
        <p:spPr>
          <a:xfrm rot="5400000">
            <a:off x="11439164" y="5955411"/>
            <a:ext cx="150920" cy="39061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293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5DC44-3180-D7D1-7F25-D17AB1AA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7F82A098-DE27-4C67-AF9C-F2049D5FA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D6914B-2B16-1AF8-CF2F-DBDAA73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Før og efter ai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73B0CB0-EA9C-48C9-A442-97A8E27B8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E572430-BAD5-46F4-AE89-A5D346D8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199"/>
            <a:ext cx="7503514" cy="94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754BEA-0064-8798-34E8-408C87DC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 err="1"/>
              <a:t>kølængde</a:t>
            </a:r>
            <a:br>
              <a:rPr lang="en-US" cap="all" dirty="0"/>
            </a:br>
            <a:br>
              <a:rPr lang="en-US" cap="all" dirty="0"/>
            </a:br>
            <a:br>
              <a:rPr lang="en-US" cap="all" dirty="0"/>
            </a:br>
            <a:r>
              <a:rPr lang="en-US" cap="all" dirty="0"/>
              <a:t>Kl. 07-09</a:t>
            </a:r>
          </a:p>
          <a:p>
            <a:pPr marL="0" indent="0">
              <a:buNone/>
            </a:pPr>
            <a:br>
              <a:rPr lang="en-US" cap="all" dirty="0"/>
            </a:br>
            <a:endParaRPr lang="en-US" cap="all" dirty="0"/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br>
              <a:rPr lang="en-US" cap="all" dirty="0"/>
            </a:br>
            <a:r>
              <a:rPr lang="en-US" sz="1000" cap="all" dirty="0"/>
              <a:t>data leveret </a:t>
            </a:r>
            <a:r>
              <a:rPr lang="en-US" sz="1000" cap="all" dirty="0" err="1"/>
              <a:t>af</a:t>
            </a:r>
            <a:r>
              <a:rPr lang="en-US" sz="1000" cap="all" dirty="0"/>
              <a:t> </a:t>
            </a:r>
            <a:r>
              <a:rPr lang="en-US" sz="1000" cap="all" dirty="0" err="1"/>
              <a:t>rambøll</a:t>
            </a:r>
            <a:r>
              <a:rPr lang="en-US" sz="1000" cap="all" dirty="0"/>
              <a:t>/</a:t>
            </a:r>
            <a:r>
              <a:rPr lang="en-US" sz="1000" cap="all" dirty="0" err="1"/>
              <a:t>tomtom</a:t>
            </a:r>
            <a:endParaRPr lang="en-US" sz="1000" cap="all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BA95D55-E6B5-496D-87F6-2E845ED21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FC871B15-4E59-AC2F-1CE7-0C7806732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49055" y="796973"/>
            <a:ext cx="5685934" cy="3198338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9A53CEE9-FAA3-49FE-B146-34D722780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2455238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3DB6ED2-8669-5230-2D85-0D0791B19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16" y="4401459"/>
            <a:ext cx="2024157" cy="1811621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44031DA-CA4E-463D-83C2-46B8AB069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5781" y="4233558"/>
            <a:ext cx="2431545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2D948E6-E4F4-A773-F464-92B286C4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199" y="4401459"/>
            <a:ext cx="1996276" cy="1811621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43C61AF9-FD67-4AC2-BD87-D5A2136A8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6044" y="4233558"/>
            <a:ext cx="2459299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E92486F-F374-A986-459B-8D460EC0F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360" y="4401459"/>
            <a:ext cx="2018519" cy="18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635C36-745A-DD3C-4490-8172365A9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7">
            <a:extLst>
              <a:ext uri="{FF2B5EF4-FFF2-40B4-BE49-F238E27FC236}">
                <a16:creationId xmlns:a16="http://schemas.microsoft.com/office/drawing/2014/main" id="{772D9AF9-1878-48F7-BFBB-7A9F9EC2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1F87AA-06EB-DC5D-D8C4-B19E4053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Før og efter ai</a:t>
            </a:r>
          </a:p>
        </p:txBody>
      </p:sp>
      <p:grpSp>
        <p:nvGrpSpPr>
          <p:cNvPr id="106" name="Group 109">
            <a:extLst>
              <a:ext uri="{FF2B5EF4-FFF2-40B4-BE49-F238E27FC236}">
                <a16:creationId xmlns:a16="http://schemas.microsoft.com/office/drawing/2014/main" id="{6A8DC581-38A9-48BA-BF56-4EA65051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1B28BE8-0929-4508-9B82-8F449A54C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F490BBF-91F0-4E85-85C3-ACD8C3670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7718832-A00F-46A2-8683-D06A8C1D8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</p:grp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2CAD5D-90B1-E0CE-12E2-2EF43D0F7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626" y="839945"/>
            <a:ext cx="4244691" cy="227120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 err="1"/>
              <a:t>middelforsinkelse</a:t>
            </a:r>
            <a:br>
              <a:rPr lang="en-US" cap="all" dirty="0"/>
            </a:br>
            <a:br>
              <a:rPr lang="en-US" cap="all" dirty="0"/>
            </a:br>
            <a:br>
              <a:rPr lang="en-US" cap="all" dirty="0"/>
            </a:br>
            <a:r>
              <a:rPr lang="en-US" sz="1000" cap="all" dirty="0"/>
              <a:t>data leveret </a:t>
            </a:r>
            <a:r>
              <a:rPr lang="en-US" sz="1000" cap="all" dirty="0" err="1"/>
              <a:t>af</a:t>
            </a:r>
            <a:r>
              <a:rPr lang="en-US" sz="1000" cap="all" dirty="0"/>
              <a:t> </a:t>
            </a:r>
            <a:r>
              <a:rPr lang="en-US" sz="1000" cap="all" dirty="0" err="1"/>
              <a:t>swarco</a:t>
            </a:r>
            <a:r>
              <a:rPr lang="en-US" sz="1000" cap="all" dirty="0"/>
              <a:t>/</a:t>
            </a:r>
            <a:r>
              <a:rPr lang="en-US" sz="1000" cap="all" dirty="0" err="1"/>
              <a:t>tomtom</a:t>
            </a:r>
            <a:endParaRPr lang="en-US" sz="1000" cap="all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0E52F47-0DC2-3711-3EB2-AA66D61F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9" y="4977478"/>
            <a:ext cx="11737262" cy="142332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54AFEC1-E67C-12C6-A594-6226385E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7" y="3350351"/>
            <a:ext cx="11245045" cy="14879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C1EF40-9779-7AC0-6341-ACB7BAC485AA}"/>
              </a:ext>
            </a:extLst>
          </p:cNvPr>
          <p:cNvSpPr txBox="1">
            <a:spLocks/>
          </p:cNvSpPr>
          <p:nvPr/>
        </p:nvSpPr>
        <p:spPr>
          <a:xfrm>
            <a:off x="0" y="6858000"/>
            <a:ext cx="5186303" cy="1906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K" dirty="0"/>
              <a:t>Vi fokuserer på: </a:t>
            </a:r>
          </a:p>
          <a:p>
            <a:pPr lvl="1"/>
            <a:r>
              <a:rPr lang="en-DK" sz="1800" dirty="0"/>
              <a:t>A2 (venstresving syd fra Køgevej op mod Hveen Blvd)</a:t>
            </a:r>
          </a:p>
          <a:p>
            <a:pPr lvl="1"/>
            <a:r>
              <a:rPr lang="en-DK" sz="1800" dirty="0"/>
              <a:t>B1/B2 (Gennemkørende og svingende trafik Ishøj Stationsvej/Hveen Blvd)</a:t>
            </a:r>
          </a:p>
        </p:txBody>
      </p:sp>
    </p:spTree>
    <p:extLst>
      <p:ext uri="{BB962C8B-B14F-4D97-AF65-F5344CB8AC3E}">
        <p14:creationId xmlns:p14="http://schemas.microsoft.com/office/powerpoint/2010/main" val="241053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9445A-91E1-71D1-7B84-8BBB77993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85">
            <a:extLst>
              <a:ext uri="{FF2B5EF4-FFF2-40B4-BE49-F238E27FC236}">
                <a16:creationId xmlns:a16="http://schemas.microsoft.com/office/drawing/2014/main" id="{FC888F49-EE44-7815-25E8-90F6A48EB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123099-8572-BBEB-90D6-DED7FA59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Evaluerer</a:t>
            </a:r>
            <a:r>
              <a:rPr lang="en-US" dirty="0">
                <a:solidFill>
                  <a:schemeClr val="tx2"/>
                </a:solidFill>
              </a:rPr>
              <a:t> sig </a:t>
            </a:r>
            <a:r>
              <a:rPr lang="en-US" dirty="0" err="1">
                <a:solidFill>
                  <a:schemeClr val="tx2"/>
                </a:solidFill>
              </a:rPr>
              <a:t>selv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2" name="Rectangle 87">
            <a:extLst>
              <a:ext uri="{FF2B5EF4-FFF2-40B4-BE49-F238E27FC236}">
                <a16:creationId xmlns:a16="http://schemas.microsoft.com/office/drawing/2014/main" id="{873EA606-EA79-13BE-2608-D3AFE5166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03" name="Rectangle 89">
            <a:extLst>
              <a:ext uri="{FF2B5EF4-FFF2-40B4-BE49-F238E27FC236}">
                <a16:creationId xmlns:a16="http://schemas.microsoft.com/office/drawing/2014/main" id="{28D11514-1F02-F743-648C-F3120A97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199"/>
            <a:ext cx="7503514" cy="94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E16D48-C988-A8FE-E093-A7A4F16C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3475915" cy="46579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br>
              <a:rPr lang="en-US" cap="all" dirty="0"/>
            </a:br>
            <a:r>
              <a:rPr lang="en-US" dirty="0" err="1"/>
              <a:t>Sparret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- </a:t>
            </a:r>
            <a:r>
              <a:rPr lang="en-US" dirty="0" err="1"/>
              <a:t>gennemsnit</a:t>
            </a:r>
            <a:br>
              <a:rPr lang="en-US" cap="all" dirty="0"/>
            </a:br>
            <a:endParaRPr lang="en-US" cap="all" dirty="0"/>
          </a:p>
          <a:p>
            <a:pPr marL="0" indent="0">
              <a:buNone/>
            </a:pPr>
            <a:br>
              <a:rPr lang="en-US" cap="all" dirty="0"/>
            </a:br>
            <a:br>
              <a:rPr lang="en-US" cap="all" dirty="0"/>
            </a:br>
            <a:endParaRPr lang="en-US" cap="all" dirty="0"/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br>
              <a:rPr lang="en-US" cap="all" dirty="0"/>
            </a:br>
            <a:r>
              <a:rPr lang="en-US" sz="1000" cap="all" dirty="0"/>
              <a:t>data leveret </a:t>
            </a:r>
            <a:r>
              <a:rPr lang="en-US" sz="1000" cap="all" dirty="0" err="1"/>
              <a:t>af</a:t>
            </a:r>
            <a:r>
              <a:rPr lang="en-US" sz="1000" cap="all" dirty="0"/>
              <a:t> </a:t>
            </a:r>
            <a:r>
              <a:rPr lang="en-US" sz="1000" cap="all" dirty="0" err="1"/>
              <a:t>Swarco</a:t>
            </a:r>
            <a:endParaRPr lang="en-US" sz="1000" cap="all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A8EA82A-E576-D286-9B13-6C818E487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5BA1DC6-789C-3DFD-AB62-5F2A221A3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2455238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EFB9A2C-4F9A-8A5A-8890-4CA6A1C2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5781" y="4233558"/>
            <a:ext cx="2431545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AA916FE-8DE1-D506-9DFE-3AE600D80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6044" y="4233558"/>
            <a:ext cx="2459299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640E4E-80FD-752D-0BA2-F8570976A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91427"/>
              </p:ext>
            </p:extLst>
          </p:nvPr>
        </p:nvGraphicFramePr>
        <p:xfrm>
          <a:off x="4241826" y="628650"/>
          <a:ext cx="7503514" cy="576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1F6285-78A1-54F0-12B0-FE0B97CE23F1}"/>
              </a:ext>
            </a:extLst>
          </p:cNvPr>
          <p:cNvSpPr txBox="1">
            <a:spLocks/>
          </p:cNvSpPr>
          <p:nvPr/>
        </p:nvSpPr>
        <p:spPr>
          <a:xfrm>
            <a:off x="0" y="-1787366"/>
            <a:ext cx="10093960" cy="1887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K"/>
              <a:t>V</a:t>
            </a:r>
            <a:r>
              <a:rPr lang="en-GB"/>
              <a:t>e</a:t>
            </a:r>
            <a:r>
              <a:rPr lang="en-DK"/>
              <a:t>d hjælp af detektor data kan krydset evaluere sin egen fremkommelighed.</a:t>
            </a:r>
          </a:p>
          <a:p>
            <a:r>
              <a:rPr lang="en-DK"/>
              <a:t>Her kan ses </a:t>
            </a:r>
            <a:r>
              <a:rPr lang="en-GB"/>
              <a:t>i detaljer på hver enkelt gruppe. Selvom algoritmen kan finde noget ren spildtid, så vil en anderledes drift føre til vindere og tabere. Lad os se nærmere på dem på gruppeniveau</a:t>
            </a:r>
          </a:p>
          <a:p>
            <a:r>
              <a:rPr lang="en-GB"/>
              <a:t>Her sammenligner vi morgentrafikken (7.00-9.00)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82908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74914-9E3D-D883-2BAE-21665F4D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85">
            <a:extLst>
              <a:ext uri="{FF2B5EF4-FFF2-40B4-BE49-F238E27FC236}">
                <a16:creationId xmlns:a16="http://schemas.microsoft.com/office/drawing/2014/main" id="{D7A3E7B1-7C28-B551-70E0-95089DA1F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6CDE07-3378-936A-4FC7-B2E7CD1A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Evaluerer</a:t>
            </a:r>
            <a:r>
              <a:rPr lang="en-US" dirty="0">
                <a:solidFill>
                  <a:schemeClr val="tx2"/>
                </a:solidFill>
              </a:rPr>
              <a:t> sig </a:t>
            </a:r>
            <a:r>
              <a:rPr lang="en-US" dirty="0" err="1">
                <a:solidFill>
                  <a:schemeClr val="tx2"/>
                </a:solidFill>
              </a:rPr>
              <a:t>selv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2" name="Rectangle 87">
            <a:extLst>
              <a:ext uri="{FF2B5EF4-FFF2-40B4-BE49-F238E27FC236}">
                <a16:creationId xmlns:a16="http://schemas.microsoft.com/office/drawing/2014/main" id="{7AF13E9D-6E9F-0810-66FB-2BD0CCAF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03" name="Rectangle 89">
            <a:extLst>
              <a:ext uri="{FF2B5EF4-FFF2-40B4-BE49-F238E27FC236}">
                <a16:creationId xmlns:a16="http://schemas.microsoft.com/office/drawing/2014/main" id="{89DE4A04-B985-3A23-303A-90C52B178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199"/>
            <a:ext cx="7503514" cy="94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B752BB-C0EF-BC16-5A25-73292C91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3475915" cy="46579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dirty="0"/>
              <a:t>Kl. 07-09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</a:t>
            </a:r>
            <a:r>
              <a:rPr lang="en-US" dirty="0" err="1"/>
              <a:t>tid</a:t>
            </a:r>
            <a:r>
              <a:rPr lang="en-US" dirty="0"/>
              <a:t> </a:t>
            </a:r>
            <a:r>
              <a:rPr lang="en-US" dirty="0" err="1"/>
              <a:t>sparret</a:t>
            </a:r>
            <a:r>
              <a:rPr lang="en-US" dirty="0"/>
              <a:t> (</a:t>
            </a:r>
            <a:r>
              <a:rPr lang="en-US" dirty="0" err="1"/>
              <a:t>minutter</a:t>
            </a:r>
            <a:r>
              <a:rPr lang="en-US" dirty="0"/>
              <a:t>)</a:t>
            </a:r>
          </a:p>
          <a:p>
            <a:pPr marL="0" indent="0">
              <a:buNone/>
            </a:pPr>
            <a:br>
              <a:rPr lang="en-US" cap="all" dirty="0"/>
            </a:br>
            <a:br>
              <a:rPr lang="en-US" cap="all" dirty="0"/>
            </a:br>
            <a:br>
              <a:rPr lang="en-US" cap="all" dirty="0"/>
            </a:br>
            <a:br>
              <a:rPr lang="en-US" cap="all" dirty="0"/>
            </a:br>
            <a:endParaRPr lang="en-US" cap="all" dirty="0"/>
          </a:p>
          <a:p>
            <a:pPr marL="0" indent="0">
              <a:buNone/>
            </a:pPr>
            <a:br>
              <a:rPr lang="en-US" cap="all" dirty="0"/>
            </a:br>
            <a:r>
              <a:rPr lang="en-US" sz="1000" cap="all" dirty="0"/>
              <a:t>data leveret </a:t>
            </a:r>
            <a:r>
              <a:rPr lang="en-US" sz="1000" cap="all" dirty="0" err="1"/>
              <a:t>af</a:t>
            </a:r>
            <a:r>
              <a:rPr lang="en-US" sz="1000" cap="all" dirty="0"/>
              <a:t> </a:t>
            </a:r>
            <a:r>
              <a:rPr lang="en-US" sz="1000" cap="all" dirty="0" err="1"/>
              <a:t>Swarco</a:t>
            </a:r>
            <a:endParaRPr lang="en-US" sz="1000" cap="all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1F0075D-D45D-F9E8-C6C8-A80DFA616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21A2B29-E24B-B8A9-693E-E7884D001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2455238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64B28AC-88A0-3CC8-1B2F-FBDCB9066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5781" y="4233558"/>
            <a:ext cx="2431545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361EBBD-D6D0-22EA-39E4-D914F0E6A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6044" y="4233558"/>
            <a:ext cx="2459299" cy="214038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3">
            <a:extLst>
              <a:ext uri="{FF2B5EF4-FFF2-40B4-BE49-F238E27FC236}">
                <a16:creationId xmlns:a16="http://schemas.microsoft.com/office/drawing/2014/main" id="{6A7120CF-26C2-A92E-6B12-8EA90FD566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614619"/>
              </p:ext>
            </p:extLst>
          </p:nvPr>
        </p:nvGraphicFramePr>
        <p:xfrm>
          <a:off x="4241826" y="628650"/>
          <a:ext cx="7503514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502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2DBA3-7A4C-4B07-8F2F-2482E2AC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Montserrat SemiBold" panose="00000700000000000000" pitchFamily="2" charset="0"/>
              </a:rPr>
              <a:t>Opsætning</a:t>
            </a:r>
            <a:endParaRPr lang="da-DK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20898FA-FADA-436C-8674-750F94DF080D}"/>
              </a:ext>
            </a:extLst>
          </p:cNvPr>
          <p:cNvSpPr/>
          <p:nvPr/>
        </p:nvSpPr>
        <p:spPr>
          <a:xfrm>
            <a:off x="9888580" y="4212404"/>
            <a:ext cx="1119883" cy="142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F76D523-1E61-BB2D-E476-B68DCF027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082" y="2180496"/>
            <a:ext cx="6089572" cy="25134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/>
              <a:t>Styringen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kende</a:t>
            </a:r>
            <a:r>
              <a:rPr lang="en-GB" dirty="0"/>
              <a:t> de </a:t>
            </a:r>
            <a:r>
              <a:rPr lang="en-GB" dirty="0" err="1"/>
              <a:t>grænser</a:t>
            </a:r>
            <a:r>
              <a:rPr lang="en-GB" dirty="0"/>
              <a:t> den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operere</a:t>
            </a:r>
            <a:r>
              <a:rPr lang="en-GB" dirty="0"/>
              <a:t> </a:t>
            </a:r>
            <a:r>
              <a:rPr lang="en-GB" dirty="0" err="1"/>
              <a:t>inden</a:t>
            </a:r>
            <a:r>
              <a:rPr lang="en-GB" dirty="0"/>
              <a:t> for:</a:t>
            </a: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Mellemtider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Min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grøn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Max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tilladt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ventetid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Faser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og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faserækkefølge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i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ønsket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omfang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</a:rPr>
              <a:t>Vægtning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5B925-95F4-D8EC-0F24-9A20DEA6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97" y="1888048"/>
            <a:ext cx="3943317" cy="475659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6CF73D-9DEC-0AC6-7586-CD8E5F0E8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958" y="4590617"/>
            <a:ext cx="2602751" cy="22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016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A60F107C8A544B532C046C5686463" ma:contentTypeVersion="15" ma:contentTypeDescription="Create a new document." ma:contentTypeScope="" ma:versionID="b5554e202298ec4431497022d5c10266">
  <xsd:schema xmlns:xsd="http://www.w3.org/2001/XMLSchema" xmlns:xs="http://www.w3.org/2001/XMLSchema" xmlns:p="http://schemas.microsoft.com/office/2006/metadata/properties" xmlns:ns2="86816198-5a5c-4470-9d7c-bc2ca17384f5" xmlns:ns3="f054bb31-f4b1-4e75-8ff2-1718c9f8370e" targetNamespace="http://schemas.microsoft.com/office/2006/metadata/properties" ma:root="true" ma:fieldsID="6c4b6a9fb2ef8e8863fbd99f08956b87" ns2:_="" ns3:_="">
    <xsd:import namespace="86816198-5a5c-4470-9d7c-bc2ca17384f5"/>
    <xsd:import namespace="f054bb31-f4b1-4e75-8ff2-1718c9f8370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16198-5a5c-4470-9d7c-bc2ca17384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d437a75-81d6-47b6-b220-d79d6cdca1bf}" ma:internalName="TaxCatchAll" ma:showField="CatchAllData" ma:web="86816198-5a5c-4470-9d7c-bc2ca1738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4bb31-f4b1-4e75-8ff2-1718c9f83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261a0eb-6cd9-469e-b5ac-bed6a2a478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54bb31-f4b1-4e75-8ff2-1718c9f8370e">
      <Terms xmlns="http://schemas.microsoft.com/office/infopath/2007/PartnerControls"/>
    </lcf76f155ced4ddcb4097134ff3c332f>
    <TaxCatchAll xmlns="86816198-5a5c-4470-9d7c-bc2ca17384f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A111D2-AE45-4564-B0D3-D2D3260AB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816198-5a5c-4470-9d7c-bc2ca17384f5"/>
    <ds:schemaRef ds:uri="f054bb31-f4b1-4e75-8ff2-1718c9f837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BD267E-9B64-4605-BA0A-C539BFB32384}">
  <ds:schemaRefs>
    <ds:schemaRef ds:uri="http://schemas.microsoft.com/office/2006/metadata/properties"/>
    <ds:schemaRef ds:uri="http://schemas.microsoft.com/office/infopath/2007/PartnerControls"/>
    <ds:schemaRef ds:uri="f054bb31-f4b1-4e75-8ff2-1718c9f8370e"/>
    <ds:schemaRef ds:uri="86816198-5a5c-4470-9d7c-bc2ca17384f5"/>
  </ds:schemaRefs>
</ds:datastoreItem>
</file>

<file path=customXml/itemProps3.xml><?xml version="1.0" encoding="utf-8"?>
<ds:datastoreItem xmlns:ds="http://schemas.openxmlformats.org/officeDocument/2006/customXml" ds:itemID="{BA7C9BB9-31C2-42CC-B943-23DF3A2DF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3895</TotalTime>
  <Words>637</Words>
  <Application>Microsoft Office PowerPoint</Application>
  <PresentationFormat>Widescreen</PresentationFormat>
  <Paragraphs>146</Paragraphs>
  <Slides>16</Slides>
  <Notes>2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Gill Sans MT</vt:lpstr>
      <vt:lpstr>Montserrat SemiBold</vt:lpstr>
      <vt:lpstr>Wingdings 2</vt:lpstr>
      <vt:lpstr>Dividende</vt:lpstr>
      <vt:lpstr>Erfaringer med AI i Signalanlæg –  Ishøj Kommune</vt:lpstr>
      <vt:lpstr>formål</vt:lpstr>
      <vt:lpstr>Lokation: ishøj stationsvej-Køgevej</vt:lpstr>
      <vt:lpstr>Lokation: ishøj stationsvej-Køgevej</vt:lpstr>
      <vt:lpstr>Før og efter ai</vt:lpstr>
      <vt:lpstr>Før og efter ai</vt:lpstr>
      <vt:lpstr>Evaluerer sig selv</vt:lpstr>
      <vt:lpstr>Evaluerer sig selv</vt:lpstr>
      <vt:lpstr>Opsætning</vt:lpstr>
      <vt:lpstr>brugerflade</vt:lpstr>
      <vt:lpstr>vægtning</vt:lpstr>
      <vt:lpstr>Detektering </vt:lpstr>
      <vt:lpstr>dokumentation</vt:lpstr>
      <vt:lpstr>opmærksomhedspunkter</vt:lpstr>
      <vt:lpstr>Opsamling </vt:lpstr>
      <vt:lpstr>spørgsmål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Trafikstyring i signalanlæg</dc:title>
  <dc:creator>Ashti Bamarne</dc:creator>
  <cp:lastModifiedBy>Ashti</cp:lastModifiedBy>
  <cp:revision>2</cp:revision>
  <dcterms:created xsi:type="dcterms:W3CDTF">2022-02-26T12:41:42Z</dcterms:created>
  <dcterms:modified xsi:type="dcterms:W3CDTF">2024-12-03T21:03:05Z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0x010100889A60F107C8A544B532C046C5686463</vt:lpwstr>
  </property>
  <property fmtid="{D5CDD505-2E9C-101B-9397-08002B2CF9AE}" pid="3" name="MediaServiceImageTags">
    <vt:lpwstr/>
  </property>
</Properties>
</file>